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notesSlides/_rels/notesSlide41.xml.rels" ContentType="application/vnd.openxmlformats-package.relationships+xml"/>
  <Override PartName="/ppt/notesSlides/_rels/notesSlide34.xml.rels" ContentType="application/vnd.openxmlformats-package.relationships+xml"/>
  <Override PartName="/ppt/notesSlides/_rels/notesSlide26.xml.rels" ContentType="application/vnd.openxmlformats-package.relationships+xml"/>
  <Override PartName="/ppt/notesSlides/_rels/notesSlide7.xml.rels" ContentType="application/vnd.openxmlformats-package.relationships+xml"/>
  <Override PartName="/ppt/notesSlides/_rels/notesSlide4.xml.rels" ContentType="application/vnd.openxmlformats-package.relationships+xml"/>
  <Override PartName="/ppt/notesSlides/_rels/notesSlide14.xml.rels" ContentType="application/vnd.openxmlformats-package.relationships+xml"/>
  <Override PartName="/ppt/notesSlides/_rels/notesSlide1.xml.rels" ContentType="application/vnd.openxmlformats-package.relationships+xml"/>
  <Override PartName="/ppt/notesSlides/notesSlide41.xml" ContentType="application/vnd.openxmlformats-officedocument.presentationml.notesSlide+xml"/>
  <Override PartName="/ppt/notesSlides/notesSlide34.xml" ContentType="application/vnd.openxmlformats-officedocument.presentationml.notesSlide+xml"/>
  <Override PartName="/ppt/notesSlides/notesSlide14.xml" ContentType="application/vnd.openxmlformats-officedocument.presentationml.notesSlide+xml"/>
  <Override PartName="/ppt/notesSlides/notesSlide26.xml" ContentType="application/vnd.openxmlformats-officedocument.presentationml.notesSlide+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slides/_rels/slide44.xml.rels" ContentType="application/vnd.openxmlformats-package.relationships+xml"/>
  <Override PartName="/ppt/slides/_rels/slide43.xml.rels" ContentType="application/vnd.openxmlformats-package.relationships+xml"/>
  <Override PartName="/ppt/slides/_rels/slide42.xml.rels" ContentType="application/vnd.openxmlformats-package.relationships+xml"/>
  <Override PartName="/ppt/slides/_rels/slide41.xml.rels" ContentType="application/vnd.openxmlformats-package.relationships+xml"/>
  <Override PartName="/ppt/slides/_rels/slide40.xml.rels" ContentType="application/vnd.openxmlformats-package.relationships+xml"/>
  <Override PartName="/ppt/slides/_rels/slide39.xml.rels" ContentType="application/vnd.openxmlformats-package.relationships+xml"/>
  <Override PartName="/ppt/slides/_rels/slide34.xml.rels" ContentType="application/vnd.openxmlformats-package.relationships+xml"/>
  <Override PartName="/ppt/slides/_rels/slide33.xml.rels" ContentType="application/vnd.openxmlformats-package.relationships+xml"/>
  <Override PartName="/ppt/slides/_rels/slide32.xml.rels" ContentType="application/vnd.openxmlformats-package.relationships+xml"/>
  <Override PartName="/ppt/slides/_rels/slide31.xml.rels" ContentType="application/vnd.openxmlformats-package.relationships+xml"/>
  <Override PartName="/ppt/slides/_rels/slide30.xml.rels" ContentType="application/vnd.openxmlformats-package.relationships+xml"/>
  <Override PartName="/ppt/slides/_rels/slide28.xml.rels" ContentType="application/vnd.openxmlformats-package.relationships+xml"/>
  <Override PartName="/ppt/slides/_rels/slide7.xml.rels" ContentType="application/vnd.openxmlformats-package.relationships+xml"/>
  <Override PartName="/ppt/slides/_rels/slide24.xml.rels" ContentType="application/vnd.openxmlformats-package.relationships+xml"/>
  <Override PartName="/ppt/slides/_rels/slide6.xml.rels" ContentType="application/vnd.openxmlformats-package.relationships+xml"/>
  <Override PartName="/ppt/slides/_rels/slide23.xml.rels" ContentType="application/vnd.openxmlformats-package.relationships+xml"/>
  <Override PartName="/ppt/slides/_rels/slide5.xml.rels" ContentType="application/vnd.openxmlformats-package.relationships+xml"/>
  <Override PartName="/ppt/slides/_rels/slide22.xml.rels" ContentType="application/vnd.openxmlformats-package.relationships+xml"/>
  <Override PartName="/ppt/slides/_rels/slide17.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29.xml.rels" ContentType="application/vnd.openxmlformats-package.relationships+xml"/>
  <Override PartName="/ppt/slides/_rels/slide14.xml.rels" ContentType="application/vnd.openxmlformats-package.relationships+xml"/>
  <Override PartName="/ppt/slides/_rels/slide38.xml.rels" ContentType="application/vnd.openxmlformats-package.relationships+xml"/>
  <Override PartName="/ppt/slides/_rels/slide13.xml.rels" ContentType="application/vnd.openxmlformats-package.relationships+xml"/>
  <Override PartName="/ppt/slides/_rels/slide37.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26.xml.rels" ContentType="application/vnd.openxmlformats-package.relationships+xml"/>
  <Override PartName="/ppt/slides/_rels/slide36.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25.xml.rels" ContentType="application/vnd.openxmlformats-package.relationships+xml"/>
  <Override PartName="/ppt/slides/_rels/slide35.xml.rels" ContentType="application/vnd.openxmlformats-package.relationships+xml"/>
  <Override PartName="/ppt/slides/_rels/slide10.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0.xml.rels" ContentType="application/vnd.openxmlformats-package.relationships+xml"/>
  <Override PartName="/ppt/slides/_rels/slide19.xml.rels" ContentType="application/vnd.openxmlformats-package.relationships+xml"/>
  <Override PartName="/ppt/slides/_rels/slide2.xml.rels" ContentType="application/vnd.openxmlformats-package.relationships+xml"/>
  <Override PartName="/ppt/slides/_rels/slide27.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43.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42.xml" ContentType="application/vnd.openxmlformats-officedocument.presentationml.slide+xml"/>
  <Override PartName="/ppt/slides/slide8.xml" ContentType="application/vnd.openxmlformats-officedocument.presentationml.slide+xml"/>
  <Override PartName="/ppt/slides/slide17.xml" ContentType="application/vnd.openxmlformats-officedocument.presentationml.slide+xml"/>
  <Override PartName="/ppt/slides/slide41.xml" ContentType="application/vnd.openxmlformats-officedocument.presentationml.slide+xml"/>
  <Override PartName="/ppt/slides/slide7.xml" ContentType="application/vnd.openxmlformats-officedocument.presentationml.slide+xml"/>
  <Override PartName="/ppt/slides/slide16.xml" ContentType="application/vnd.openxmlformats-officedocument.presentationml.slide+xml"/>
  <Override PartName="/ppt/slides/slide40.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4.xml" ContentType="application/vnd.openxmlformats-officedocument.presentationml.slide+xml"/>
  <Override PartName="/ppt/slides/slide13.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88.jpeg" ContentType="image/jpeg"/>
  <Override PartName="/ppt/media/image87.jpeg" ContentType="image/jpeg"/>
  <Override PartName="/ppt/media/image85.png" ContentType="image/png"/>
  <Override PartName="/ppt/media/image84.png" ContentType="image/png"/>
  <Override PartName="/ppt/media/image83.png" ContentType="image/png"/>
  <Override PartName="/ppt/media/image82.png" ContentType="image/png"/>
  <Override PartName="/ppt/media/image81.png" ContentType="image/png"/>
  <Override PartName="/ppt/media/image80.png" ContentType="image/png"/>
  <Override PartName="/ppt/media/image76.jpeg" ContentType="image/jpeg"/>
  <Override PartName="/ppt/media/image75.png" ContentType="image/png"/>
  <Override PartName="/ppt/media/image74.png" ContentType="image/png"/>
  <Override PartName="/ppt/media/image72.png" ContentType="image/png"/>
  <Override PartName="/ppt/media/image71.png" ContentType="image/png"/>
  <Override PartName="/ppt/media/image70.png" ContentType="image/png"/>
  <Override PartName="/ppt/media/image68.png" ContentType="image/png"/>
  <Override PartName="/ppt/media/image67.png" ContentType="image/png"/>
  <Override PartName="/ppt/media/image66.tiff" ContentType="image/tiff"/>
  <Override PartName="/ppt/media/image65.png" ContentType="image/png"/>
  <Override PartName="/ppt/media/image64.png" ContentType="image/png"/>
  <Override PartName="/ppt/media/image63.png" ContentType="image/png"/>
  <Override PartName="/ppt/media/image60.jpeg" ContentType="image/jpeg"/>
  <Override PartName="/ppt/media/image1.png" ContentType="image/png"/>
  <Override PartName="/ppt/media/image51.png" ContentType="image/png"/>
  <Override PartName="/ppt/media/image39.png" ContentType="image/png"/>
  <Override PartName="/ppt/media/image15.png" ContentType="image/png"/>
  <Override PartName="/ppt/media/image38.jpeg" ContentType="image/jpeg"/>
  <Override PartName="/ppt/media/image53.jpeg" ContentType="image/jpeg"/>
  <Override PartName="/ppt/media/image37.png" ContentType="image/png"/>
  <Override PartName="/ppt/media/image36.png" ContentType="image/png"/>
  <Override PartName="/ppt/media/image34.png" ContentType="image/png"/>
  <Override PartName="/ppt/media/image33.png" ContentType="image/png"/>
  <Override PartName="/ppt/media/image92.jpeg" ContentType="image/jpeg"/>
  <Override PartName="/ppt/media/image31.png" ContentType="image/png"/>
  <Override PartName="/ppt/media/image89.png" ContentType="image/png"/>
  <Override PartName="/ppt/media/image30.png" ContentType="image/png"/>
  <Override PartName="/ppt/media/image23.png" ContentType="image/png"/>
  <Override PartName="/ppt/media/image46.jpeg" ContentType="image/jpeg"/>
  <Override PartName="/ppt/media/image22.png" ContentType="image/png"/>
  <Override PartName="/ppt/media/image61.jpeg" ContentType="image/jpeg"/>
  <Override PartName="/ppt/media/image42.png" ContentType="image/png"/>
  <Override PartName="/ppt/media/image48.jpeg" ContentType="image/jpeg"/>
  <Override PartName="/ppt/media/image91.jpeg" ContentType="image/jpeg"/>
  <Override PartName="/ppt/media/image78.jpeg" ContentType="image/jpeg"/>
  <Override PartName="/ppt/media/image21.png" ContentType="image/png"/>
  <Override PartName="/ppt/media/image44.png" ContentType="image/png"/>
  <Override PartName="/ppt/media/image19.png" ContentType="image/png"/>
  <Override PartName="/ppt/media/image79.png" ContentType="image/png"/>
  <Override PartName="/ppt/media/image20.png" ContentType="image/png"/>
  <Override PartName="/ppt/media/image43.png" ContentType="image/png"/>
  <Override PartName="/ppt/media/image93.png" ContentType="image/png"/>
  <Override PartName="/ppt/media/image18.png" ContentType="image/png"/>
  <Override PartName="/ppt/media/image14.png" ContentType="image/png"/>
  <Override PartName="/ppt/media/image13.png" ContentType="image/png"/>
  <Override PartName="/ppt/media/image12.png" ContentType="image/png"/>
  <Override PartName="/ppt/media/image90.jpeg" ContentType="image/jpeg"/>
  <Override PartName="/ppt/media/image77.jpeg" ContentType="image/jpeg"/>
  <Override PartName="/ppt/media/image11.png" ContentType="image/png"/>
  <Override PartName="/ppt/media/image69.png" ContentType="image/png"/>
  <Override PartName="/ppt/media/image10.png" ContentType="image/png"/>
  <Override PartName="/ppt/media/image59.png" ContentType="image/png"/>
  <Override PartName="/ppt/media/image9.png" ContentType="image/png"/>
  <Override PartName="/ppt/media/image28.png" ContentType="image/png"/>
  <Override PartName="/ppt/media/image35.jpeg" ContentType="image/jpeg"/>
  <Override PartName="/ppt/media/image58.png" ContentType="image/png"/>
  <Override PartName="/ppt/media/image8.png" ContentType="image/png"/>
  <Override PartName="/ppt/media/image45.png" ContentType="image/png"/>
  <Override PartName="/ppt/media/image86.png" ContentType="image/png"/>
  <Override PartName="/ppt/media/image26.jpeg" ContentType="image/jpeg"/>
  <Override PartName="/ppt/media/image57.png" ContentType="image/png"/>
  <Override PartName="/ppt/media/image7.png" ContentType="image/png"/>
  <Override PartName="/ppt/media/image29.jpeg" ContentType="image/jpeg"/>
  <Override PartName="/ppt/media/image56.png" ContentType="image/png"/>
  <Override PartName="/ppt/media/image6.png" ContentType="image/png"/>
  <Override PartName="/ppt/media/image49.png" ContentType="image/png"/>
  <Override PartName="/ppt/media/image55.jpeg" ContentType="image/jpeg"/>
  <Override PartName="/ppt/media/image5.png" ContentType="image/png"/>
  <Override PartName="/ppt/media/image2.png" ContentType="image/png"/>
  <Override PartName="/ppt/media/image52.png" ContentType="image/png"/>
  <Override PartName="/ppt/media/image41.jpeg" ContentType="image/jpeg"/>
  <Override PartName="/ppt/media/image27.png" ContentType="image/png"/>
  <Override PartName="/ppt/media/image54.png" ContentType="image/png"/>
  <Override PartName="/ppt/media/image4.png" ContentType="image/png"/>
  <Override PartName="/ppt/media/image17.png" ContentType="image/png"/>
  <Override PartName="/ppt/media/image47.png" ContentType="image/png"/>
  <Override PartName="/ppt/media/image73.png" ContentType="image/png"/>
  <Override PartName="/ppt/media/image62.wmf" ContentType="image/x-wmf"/>
  <Override PartName="/ppt/media/image32.jpeg" ContentType="image/jpeg"/>
  <Override PartName="/ppt/media/image3.png" ContentType="image/png"/>
  <Override PartName="/ppt/media/image16.png" ContentType="image/png"/>
  <Override PartName="/ppt/media/image50.png" ContentType="image/png"/>
  <Override PartName="/ppt/media/image25.png" ContentType="image/png"/>
  <Override PartName="/ppt/media/image40.png" ContentType="image/png"/>
  <Override PartName="/ppt/media/image24.png" ContentType="image/png"/>
  <Override PartName="/ppt/slideLayouts/_rels/slideLayout228.xml.rels" ContentType="application/vnd.openxmlformats-package.relationships+xml"/>
  <Override PartName="/ppt/slideLayouts/_rels/slideLayout227.xml.rels" ContentType="application/vnd.openxmlformats-package.relationships+xml"/>
  <Override PartName="/ppt/slideLayouts/_rels/slideLayout219.xml.rels" ContentType="application/vnd.openxmlformats-package.relationships+xml"/>
  <Override PartName="/ppt/slideLayouts/_rels/slideLayout218.xml.rels" ContentType="application/vnd.openxmlformats-package.relationships+xml"/>
  <Override PartName="/ppt/slideLayouts/_rels/slideLayout217.xml.rels" ContentType="application/vnd.openxmlformats-package.relationships+xml"/>
  <Override PartName="/ppt/slideLayouts/_rels/slideLayout216.xml.rels" ContentType="application/vnd.openxmlformats-package.relationships+xml"/>
  <Override PartName="/ppt/slideLayouts/_rels/slideLayout215.xml.rels" ContentType="application/vnd.openxmlformats-package.relationships+xml"/>
  <Override PartName="/ppt/slideLayouts/_rels/slideLayout214.xml.rels" ContentType="application/vnd.openxmlformats-package.relationships+xml"/>
  <Override PartName="/ppt/slideLayouts/_rels/slideLayout209.xml.rels" ContentType="application/vnd.openxmlformats-package.relationships+xml"/>
  <Override PartName="/ppt/slideLayouts/_rels/slideLayout208.xml.rels" ContentType="application/vnd.openxmlformats-package.relationships+xml"/>
  <Override PartName="/ppt/slideLayouts/_rels/slideLayout207.xml.rels" ContentType="application/vnd.openxmlformats-package.relationships+xml"/>
  <Override PartName="/ppt/slideLayouts/_rels/slideLayout206.xml.rels" ContentType="application/vnd.openxmlformats-package.relationships+xml"/>
  <Override PartName="/ppt/slideLayouts/_rels/slideLayout205.xml.rels" ContentType="application/vnd.openxmlformats-package.relationships+xml"/>
  <Override PartName="/ppt/slideLayouts/_rels/slideLayout204.xml.rels" ContentType="application/vnd.openxmlformats-package.relationships+xml"/>
  <Override PartName="/ppt/slideLayouts/_rels/slideLayout203.xml.rels" ContentType="application/vnd.openxmlformats-package.relationships+xml"/>
  <Override PartName="/ppt/slideLayouts/_rels/slideLayout202.xml.rels" ContentType="application/vnd.openxmlformats-package.relationships+xml"/>
  <Override PartName="/ppt/slideLayouts/_rels/slideLayout201.xml.rels" ContentType="application/vnd.openxmlformats-package.relationships+xml"/>
  <Override PartName="/ppt/slideLayouts/_rels/slideLayout199.xml.rels" ContentType="application/vnd.openxmlformats-package.relationships+xml"/>
  <Override PartName="/ppt/slideLayouts/_rels/slideLayout198.xml.rels" ContentType="application/vnd.openxmlformats-package.relationships+xml"/>
  <Override PartName="/ppt/slideLayouts/_rels/slideLayout197.xml.rels" ContentType="application/vnd.openxmlformats-package.relationships+xml"/>
  <Override PartName="/ppt/slideLayouts/_rels/slideLayout196.xml.rels" ContentType="application/vnd.openxmlformats-package.relationships+xml"/>
  <Override PartName="/ppt/slideLayouts/_rels/slideLayout195.xml.rels" ContentType="application/vnd.openxmlformats-package.relationships+xml"/>
  <Override PartName="/ppt/slideLayouts/_rels/slideLayout192.xml.rels" ContentType="application/vnd.openxmlformats-package.relationships+xml"/>
  <Override PartName="/ppt/slideLayouts/_rels/slideLayout187.xml.rels" ContentType="application/vnd.openxmlformats-package.relationships+xml"/>
  <Override PartName="/ppt/slideLayouts/_rels/slideLayout186.xml.rels" ContentType="application/vnd.openxmlformats-package.relationships+xml"/>
  <Override PartName="/ppt/slideLayouts/_rels/slideLayout185.xml.rels" ContentType="application/vnd.openxmlformats-package.relationships+xml"/>
  <Override PartName="/ppt/slideLayouts/_rels/slideLayout184.xml.rels" ContentType="application/vnd.openxmlformats-package.relationships+xml"/>
  <Override PartName="/ppt/slideLayouts/_rels/slideLayout183.xml.rels" ContentType="application/vnd.openxmlformats-package.relationships+xml"/>
  <Override PartName="/ppt/slideLayouts/_rels/slideLayout51.xml.rels" ContentType="application/vnd.openxmlformats-package.relationships+xml"/>
  <Override PartName="/ppt/slideLayouts/_rels/slideLayout182.xml.rels" ContentType="application/vnd.openxmlformats-package.relationships+xml"/>
  <Override PartName="/ppt/slideLayouts/_rels/slideLayout50.xml.rels" ContentType="application/vnd.openxmlformats-package.relationships+xml"/>
  <Override PartName="/ppt/slideLayouts/_rels/slideLayout181.xml.rels" ContentType="application/vnd.openxmlformats-package.relationships+xml"/>
  <Override PartName="/ppt/slideLayouts/_rels/slideLayout174.xml.rels" ContentType="application/vnd.openxmlformats-package.relationships+xml"/>
  <Override PartName="/ppt/slideLayouts/_rels/slideLayout173.xml.rels" ContentType="application/vnd.openxmlformats-package.relationships+xml"/>
  <Override PartName="/ppt/slideLayouts/_rels/slideLayout172.xml.rels" ContentType="application/vnd.openxmlformats-package.relationships+xml"/>
  <Override PartName="/ppt/slideLayouts/_rels/slideLayout171.xml.rels" ContentType="application/vnd.openxmlformats-package.relationships+xml"/>
  <Override PartName="/ppt/slideLayouts/_rels/slideLayout170.xml.rels" ContentType="application/vnd.openxmlformats-package.relationships+xml"/>
  <Override PartName="/ppt/slideLayouts/_rels/slideLayout38.xml.rels" ContentType="application/vnd.openxmlformats-package.relationships+xml"/>
  <Override PartName="/ppt/slideLayouts/_rels/slideLayout169.xml.rels" ContentType="application/vnd.openxmlformats-package.relationships+xml"/>
  <Override PartName="/ppt/slideLayouts/_rels/slideLayout4.xml.rels" ContentType="application/vnd.openxmlformats-package.relationships+xml"/>
  <Override PartName="/ppt/slideLayouts/_rels/slideLayout163.xml.rels" ContentType="application/vnd.openxmlformats-package.relationships+xml"/>
  <Override PartName="/ppt/slideLayouts/_rels/slideLayout3.xml.rels" ContentType="application/vnd.openxmlformats-package.relationships+xml"/>
  <Override PartName="/ppt/slideLayouts/_rels/slideLayout162.xml.rels" ContentType="application/vnd.openxmlformats-package.relationships+xml"/>
  <Override PartName="/ppt/slideLayouts/_rels/slideLayout1.xml.rels" ContentType="application/vnd.openxmlformats-package.relationships+xml"/>
  <Override PartName="/ppt/slideLayouts/_rels/slideLayout160.xml.rels" ContentType="application/vnd.openxmlformats-package.relationships+xml"/>
  <Override PartName="/ppt/slideLayouts/_rels/slideLayout159.xml.rels" ContentType="application/vnd.openxmlformats-package.relationships+xml"/>
  <Override PartName="/ppt/slideLayouts/_rels/slideLayout158.xml.rels" ContentType="application/vnd.openxmlformats-package.relationships+xml"/>
  <Override PartName="/ppt/slideLayouts/_rels/slideLayout26.xml.rels" ContentType="application/vnd.openxmlformats-package.relationships+xml"/>
  <Override PartName="/ppt/slideLayouts/_rels/slideLayout157.xml.rels" ContentType="application/vnd.openxmlformats-package.relationships+xml"/>
  <Override PartName="/ppt/slideLayouts/_rels/slideLayout25.xml.rels" ContentType="application/vnd.openxmlformats-package.relationships+xml"/>
  <Override PartName="/ppt/slideLayouts/_rels/slideLayout156.xml.rels" ContentType="application/vnd.openxmlformats-package.relationships+xml"/>
  <Override PartName="/ppt/slideLayouts/_rels/slideLayout153.xml.rels" ContentType="application/vnd.openxmlformats-package.relationships+xml"/>
  <Override PartName="/ppt/slideLayouts/_rels/slideLayout152.xml.rels" ContentType="application/vnd.openxmlformats-package.relationships+xml"/>
  <Override PartName="/ppt/slideLayouts/_rels/slideLayout225.xml.rels" ContentType="application/vnd.openxmlformats-package.relationships+xml"/>
  <Override PartName="/ppt/slideLayouts/_rels/slideLayout149.xml.rels" ContentType="application/vnd.openxmlformats-package.relationships+xml"/>
  <Override PartName="/ppt/slideLayouts/_rels/slideLayout224.xml.rels" ContentType="application/vnd.openxmlformats-package.relationships+xml"/>
  <Override PartName="/ppt/slideLayouts/_rels/slideLayout148.xml.rels" ContentType="application/vnd.openxmlformats-package.relationships+xml"/>
  <Override PartName="/ppt/slideLayouts/_rels/slideLayout223.xml.rels" ContentType="application/vnd.openxmlformats-package.relationships+xml"/>
  <Override PartName="/ppt/slideLayouts/_rels/slideLayout147.xml.rels" ContentType="application/vnd.openxmlformats-package.relationships+xml"/>
  <Override PartName="/ppt/slideLayouts/_rels/slideLayout222.xml.rels" ContentType="application/vnd.openxmlformats-package.relationships+xml"/>
  <Override PartName="/ppt/slideLayouts/_rels/slideLayout146.xml.rels" ContentType="application/vnd.openxmlformats-package.relationships+xml"/>
  <Override PartName="/ppt/slideLayouts/_rels/slideLayout189.xml.rels" ContentType="application/vnd.openxmlformats-package.relationships+xml"/>
  <Override PartName="/ppt/slideLayouts/_rels/slideLayout221.xml.rels" ContentType="application/vnd.openxmlformats-package.relationships+xml"/>
  <Override PartName="/ppt/slideLayouts/_rels/slideLayout145.xml.rels" ContentType="application/vnd.openxmlformats-package.relationships+xml"/>
  <Override PartName="/ppt/slideLayouts/_rels/slideLayout188.xml.rels" ContentType="application/vnd.openxmlformats-package.relationships+xml"/>
  <Override PartName="/ppt/slideLayouts/_rels/slideLayout220.xml.rels" ContentType="application/vnd.openxmlformats-package.relationships+xml"/>
  <Override PartName="/ppt/slideLayouts/_rels/slideLayout13.xml.rels" ContentType="application/vnd.openxmlformats-package.relationships+xml"/>
  <Override PartName="/ppt/slideLayouts/_rels/slideLayout144.xml.rels" ContentType="application/vnd.openxmlformats-package.relationships+xml"/>
  <Override PartName="/ppt/slideLayouts/_rels/slideLayout143.xml.rels" ContentType="application/vnd.openxmlformats-package.relationships+xml"/>
  <Override PartName="/ppt/slideLayouts/_rels/slideLayout142.xml.rels" ContentType="application/vnd.openxmlformats-package.relationships+xml"/>
  <Override PartName="/ppt/slideLayouts/_rels/slideLayout95.xml.rels" ContentType="application/vnd.openxmlformats-package.relationships+xml"/>
  <Override PartName="/ppt/slideLayouts/_rels/slideLayout139.xml.rels" ContentType="application/vnd.openxmlformats-package.relationships+xml"/>
  <Override PartName="/ppt/slideLayouts/_rels/slideLayout94.xml.rels" ContentType="application/vnd.openxmlformats-package.relationships+xml"/>
  <Override PartName="/ppt/slideLayouts/_rels/slideLayout138.xml.rels" ContentType="application/vnd.openxmlformats-package.relationships+xml"/>
  <Override PartName="/ppt/slideLayouts/_rels/slideLayout177.xml.rels" ContentType="application/vnd.openxmlformats-package.relationships+xml"/>
  <Override PartName="/ppt/slideLayouts/_rels/slideLayout133.xml.rels" ContentType="application/vnd.openxmlformats-package.relationships+xml"/>
  <Override PartName="/ppt/slideLayouts/_rels/slideLayout176.xml.rels" ContentType="application/vnd.openxmlformats-package.relationships+xml"/>
  <Override PartName="/ppt/slideLayouts/_rels/slideLayout132.xml.rels" ContentType="application/vnd.openxmlformats-package.relationships+xml"/>
  <Override PartName="/ppt/slideLayouts/_rels/slideLayout175.xml.rels" ContentType="application/vnd.openxmlformats-package.relationships+xml"/>
  <Override PartName="/ppt/slideLayouts/_rels/slideLayout131.xml.rels" ContentType="application/vnd.openxmlformats-package.relationships+xml"/>
  <Override PartName="/ppt/slideLayouts/_rels/slideLayout85.xml.rels" ContentType="application/vnd.openxmlformats-package.relationships+xml"/>
  <Override PartName="/ppt/slideLayouts/_rels/slideLayout129.xml.rels" ContentType="application/vnd.openxmlformats-package.relationships+xml"/>
  <Override PartName="/ppt/slideLayouts/_rels/slideLayout84.xml.rels" ContentType="application/vnd.openxmlformats-package.relationships+xml"/>
  <Override PartName="/ppt/slideLayouts/_rels/slideLayout128.xml.rels" ContentType="application/vnd.openxmlformats-package.relationships+xml"/>
  <Override PartName="/ppt/slideLayouts/_rels/slideLayout83.xml.rels" ContentType="application/vnd.openxmlformats-package.relationships+xml"/>
  <Override PartName="/ppt/slideLayouts/_rels/slideLayout127.xml.rels" ContentType="application/vnd.openxmlformats-package.relationships+xml"/>
  <Override PartName="/ppt/slideLayouts/_rels/slideLayout82.xml.rels" ContentType="application/vnd.openxmlformats-package.relationships+xml"/>
  <Override PartName="/ppt/slideLayouts/_rels/slideLayout126.xml.rels" ContentType="application/vnd.openxmlformats-package.relationships+xml"/>
  <Override PartName="/ppt/slideLayouts/_rels/slideLayout81.xml.rels" ContentType="application/vnd.openxmlformats-package.relationships+xml"/>
  <Override PartName="/ppt/slideLayouts/_rels/slideLayout125.xml.rels" ContentType="application/vnd.openxmlformats-package.relationships+xml"/>
  <Override PartName="/ppt/slideLayouts/_rels/slideLayout168.xml.rels" ContentType="application/vnd.openxmlformats-package.relationships+xml"/>
  <Override PartName="/ppt/slideLayouts/_rels/slideLayout200.xml.rels" ContentType="application/vnd.openxmlformats-package.relationships+xml"/>
  <Override PartName="/ppt/slideLayouts/_rels/slideLayout80.xml.rels" ContentType="application/vnd.openxmlformats-package.relationships+xml"/>
  <Override PartName="/ppt/slideLayouts/_rels/slideLayout124.xml.rels" ContentType="application/vnd.openxmlformats-package.relationships+xml"/>
  <Override PartName="/ppt/slideLayouts/_rels/slideLayout167.xml.rels" ContentType="application/vnd.openxmlformats-package.relationships+xml"/>
  <Override PartName="/ppt/slideLayouts/_rels/slideLayout123.xml.rels" ContentType="application/vnd.openxmlformats-package.relationships+xml"/>
  <Override PartName="/ppt/slideLayouts/_rels/slideLayout166.xml.rels" ContentType="application/vnd.openxmlformats-package.relationships+xml"/>
  <Override PartName="/ppt/slideLayouts/_rels/slideLayout122.xml.rels" ContentType="application/vnd.openxmlformats-package.relationships+xml"/>
  <Override PartName="/ppt/slideLayouts/_rels/slideLayout165.xml.rels" ContentType="application/vnd.openxmlformats-package.relationships+xml"/>
  <Override PartName="/ppt/slideLayouts/_rels/slideLayout121.xml.rels" ContentType="application/vnd.openxmlformats-package.relationships+xml"/>
  <Override PartName="/ppt/slideLayouts/_rels/slideLayout5.xml.rels" ContentType="application/vnd.openxmlformats-package.relationships+xml"/>
  <Override PartName="/ppt/slideLayouts/_rels/slideLayout164.xml.rels" ContentType="application/vnd.openxmlformats-package.relationships+xml"/>
  <Override PartName="/ppt/slideLayouts/_rels/slideLayout120.xml.rels" ContentType="application/vnd.openxmlformats-package.relationships+xml"/>
  <Override PartName="/ppt/slideLayouts/_rels/slideLayout119.xml.rels" ContentType="application/vnd.openxmlformats-package.relationships+xml"/>
  <Override PartName="/ppt/slideLayouts/_rels/slideLayout155.xml.rels" ContentType="application/vnd.openxmlformats-package.relationships+xml"/>
  <Override PartName="/ppt/slideLayouts/_rels/slideLayout111.xml.rels" ContentType="application/vnd.openxmlformats-package.relationships+xml"/>
  <Override PartName="/ppt/slideLayouts/_rels/slideLayout154.xml.rels" ContentType="application/vnd.openxmlformats-package.relationships+xml"/>
  <Override PartName="/ppt/slideLayouts/_rels/slideLayout110.xml.rels" ContentType="application/vnd.openxmlformats-package.relationships+xml"/>
  <Override PartName="/ppt/slideLayouts/_rels/slideLayout65.xml.rels" ContentType="application/vnd.openxmlformats-package.relationships+xml"/>
  <Override PartName="/ppt/slideLayouts/_rels/slideLayout109.xml.rels" ContentType="application/vnd.openxmlformats-package.relationships+xml"/>
  <Override PartName="/ppt/slideLayouts/_rels/slideLayout64.xml.rels" ContentType="application/vnd.openxmlformats-package.relationships+xml"/>
  <Override PartName="/ppt/slideLayouts/_rels/slideLayout108.xml.rels" ContentType="application/vnd.openxmlformats-package.relationships+xml"/>
  <Override PartName="/ppt/slideLayouts/_rels/slideLayout107.xml.rels" ContentType="application/vnd.openxmlformats-package.relationships+xml"/>
  <Override PartName="/ppt/slideLayouts/_rels/slideLayout106.xml.rels" ContentType="application/vnd.openxmlformats-package.relationships+xml"/>
  <Override PartName="/ppt/slideLayouts/_rels/slideLayout101.xml.rels" ContentType="application/vnd.openxmlformats-package.relationships+xml"/>
  <Override PartName="/ppt/slideLayouts/_rels/slideLayout100.xml.rels" ContentType="application/vnd.openxmlformats-package.relationships+xml"/>
  <Override PartName="/ppt/slideLayouts/_rels/slideLayout53.xml.rels" ContentType="application/vnd.openxmlformats-package.relationships+xml"/>
  <Override PartName="/ppt/slideLayouts/_rels/slideLayout97.xml.rels" ContentType="application/vnd.openxmlformats-package.relationships+xml"/>
  <Override PartName="/ppt/slideLayouts/_rels/slideLayout74.xml.rels" ContentType="application/vnd.openxmlformats-package.relationships+xml"/>
  <Override PartName="/ppt/slideLayouts/_rels/slideLayout118.xml.rels" ContentType="application/vnd.openxmlformats-package.relationships+xml"/>
  <Override PartName="/ppt/slideLayouts/_rels/slideLayout52.xml.rels" ContentType="application/vnd.openxmlformats-package.relationships+xml"/>
  <Override PartName="/ppt/slideLayouts/_rels/slideLayout96.xml.rels" ContentType="application/vnd.openxmlformats-package.relationships+xml"/>
  <Override PartName="/ppt/slideLayouts/_rels/slideLayout113.xml.rels" ContentType="application/vnd.openxmlformats-package.relationships+xml"/>
  <Override PartName="/ppt/slideLayouts/_rels/slideLayout211.xml.rels" ContentType="application/vnd.openxmlformats-package.relationships+xml"/>
  <Override PartName="/ppt/slideLayouts/_rels/slideLayout135.xml.rels" ContentType="application/vnd.openxmlformats-package.relationships+xml"/>
  <Override PartName="/ppt/slideLayouts/_rels/slideLayout91.xml.rels" ContentType="application/vnd.openxmlformats-package.relationships+xml"/>
  <Override PartName="/ppt/slideLayouts/_rels/slideLayout45.xml.rels" ContentType="application/vnd.openxmlformats-package.relationships+xml"/>
  <Override PartName="/ppt/slideLayouts/_rels/slideLayout89.xml.rels" ContentType="application/vnd.openxmlformats-package.relationships+xml"/>
  <Override PartName="/ppt/slideLayouts/_rels/slideLayout44.xml.rels" ContentType="application/vnd.openxmlformats-package.relationships+xml"/>
  <Override PartName="/ppt/slideLayouts/_rels/slideLayout88.xml.rels" ContentType="application/vnd.openxmlformats-package.relationships+xml"/>
  <Override PartName="/ppt/slideLayouts/_rels/slideLayout43.xml.rels" ContentType="application/vnd.openxmlformats-package.relationships+xml"/>
  <Override PartName="/ppt/slideLayouts/_rels/slideLayout87.xml.rels" ContentType="application/vnd.openxmlformats-package.relationships+xml"/>
  <Override PartName="/ppt/slideLayouts/_rels/slideLayout42.xml.rels" ContentType="application/vnd.openxmlformats-package.relationships+xml"/>
  <Override PartName="/ppt/slideLayouts/_rels/slideLayout86.xml.rels" ContentType="application/vnd.openxmlformats-package.relationships+xml"/>
  <Override PartName="/ppt/slideLayouts/_rels/slideLayout41.xml.rels" ContentType="application/vnd.openxmlformats-package.relationships+xml"/>
  <Override PartName="/ppt/slideLayouts/_rels/slideLayout40.xml.rels" ContentType="application/vnd.openxmlformats-package.relationships+xml"/>
  <Override PartName="/ppt/slideLayouts/_rels/slideLayout32.xml.rels" ContentType="application/vnd.openxmlformats-package.relationships+xml"/>
  <Override PartName="/ppt/slideLayouts/_rels/slideLayout76.xml.rels" ContentType="application/vnd.openxmlformats-package.relationships+xml"/>
  <Override PartName="/ppt/slideLayouts/_rels/slideLayout31.xml.rels" ContentType="application/vnd.openxmlformats-package.relationships+xml"/>
  <Override PartName="/ppt/slideLayouts/_rels/slideLayout75.xml.rels" ContentType="application/vnd.openxmlformats-package.relationships+xml"/>
  <Override PartName="/ppt/slideLayouts/_rels/slideLayout30.xml.rels" ContentType="application/vnd.openxmlformats-package.relationships+xml"/>
  <Override PartName="/ppt/slideLayouts/_rels/slideLayout117.xml.rels" ContentType="application/vnd.openxmlformats-package.relationships+xml"/>
  <Override PartName="/ppt/slideLayouts/_rels/slideLayout73.xml.rels" ContentType="application/vnd.openxmlformats-package.relationships+xml"/>
  <Override PartName="/ppt/slideLayouts/_rels/slideLayout116.xml.rels" ContentType="application/vnd.openxmlformats-package.relationships+xml"/>
  <Override PartName="/ppt/slideLayouts/_rels/slideLayout72.xml.rels" ContentType="application/vnd.openxmlformats-package.relationships+xml"/>
  <Override PartName="/ppt/slideLayouts/_rels/slideLayout115.xml.rels" ContentType="application/vnd.openxmlformats-package.relationships+xml"/>
  <Override PartName="/ppt/slideLayouts/_rels/slideLayout71.xml.rels" ContentType="application/vnd.openxmlformats-package.relationships+xml"/>
  <Override PartName="/ppt/slideLayouts/_rels/slideLayout114.xml.rels" ContentType="application/vnd.openxmlformats-package.relationships+xml"/>
  <Override PartName="/ppt/slideLayouts/_rels/slideLayout70.xml.rels" ContentType="application/vnd.openxmlformats-package.relationships+xml"/>
  <Override PartName="/ppt/slideLayouts/_rels/slideLayout194.xml.rels" ContentType="application/vnd.openxmlformats-package.relationships+xml"/>
  <Override PartName="/ppt/slideLayouts/_rels/slideLayout63.xml.rels" ContentType="application/vnd.openxmlformats-package.relationships+xml"/>
  <Override PartName="/ppt/slideLayouts/_rels/slideLayout62.xml.rels" ContentType="application/vnd.openxmlformats-package.relationships+xml"/>
  <Override PartName="/ppt/slideLayouts/_rels/slideLayout213.xml.rels" ContentType="application/vnd.openxmlformats-package.relationships+xml"/>
  <Override PartName="/ppt/slideLayouts/_rels/slideLayout137.xml.rels" ContentType="application/vnd.openxmlformats-package.relationships+xml"/>
  <Override PartName="/ppt/slideLayouts/_rels/slideLayout93.xml.rels" ContentType="application/vnd.openxmlformats-package.relationships+xml"/>
  <Override PartName="/ppt/slideLayouts/_rels/slideLayout105.xml.rels" ContentType="application/vnd.openxmlformats-package.relationships+xml"/>
  <Override PartName="/ppt/slideLayouts/_rels/slideLayout61.xml.rels" ContentType="application/vnd.openxmlformats-package.relationships+xml"/>
  <Override PartName="/ppt/slideLayouts/_rels/slideLayout212.xml.rels" ContentType="application/vnd.openxmlformats-package.relationships+xml"/>
  <Override PartName="/ppt/slideLayouts/_rels/slideLayout136.xml.rels" ContentType="application/vnd.openxmlformats-package.relationships+xml"/>
  <Override PartName="/ppt/slideLayouts/_rels/slideLayout92.xml.rels" ContentType="application/vnd.openxmlformats-package.relationships+xml"/>
  <Override PartName="/ppt/slideLayouts/_rels/slideLayout104.xml.rels" ContentType="application/vnd.openxmlformats-package.relationships+xml"/>
  <Override PartName="/ppt/slideLayouts/_rels/slideLayout60.xml.rels" ContentType="application/vnd.openxmlformats-package.relationships+xml"/>
  <Override PartName="/ppt/slideLayouts/_rels/slideLayout15.xml.rels" ContentType="application/vnd.openxmlformats-package.relationships+xml"/>
  <Override PartName="/ppt/slideLayouts/_rels/slideLayout59.xml.rels" ContentType="application/vnd.openxmlformats-package.relationships+xml"/>
  <Override PartName="/ppt/slideLayouts/_rels/slideLayout36.xml.rels" ContentType="application/vnd.openxmlformats-package.relationships+xml"/>
  <Override PartName="/ppt/slideLayouts/_rels/slideLayout8.xml.rels" ContentType="application/vnd.openxmlformats-package.relationships+xml"/>
  <Override PartName="/ppt/slideLayouts/_rels/slideLayout21.xml.rels" ContentType="application/vnd.openxmlformats-package.relationships+xml"/>
  <Override PartName="/ppt/slideLayouts/_rels/slideLayout179.xml.rels" ContentType="application/vnd.openxmlformats-package.relationships+xml"/>
  <Override PartName="/ppt/slideLayouts/_rels/slideLayout35.xml.rels" ContentType="application/vnd.openxmlformats-package.relationships+xml"/>
  <Override PartName="/ppt/slideLayouts/_rels/slideLayout7.xml.rels" ContentType="application/vnd.openxmlformats-package.relationships+xml"/>
  <Override PartName="/ppt/slideLayouts/_rels/slideLayout20.xml.rels" ContentType="application/vnd.openxmlformats-package.relationships+xml"/>
  <Override PartName="/ppt/slideLayouts/_rels/slideLayout11.xml.rels" ContentType="application/vnd.openxmlformats-package.relationships+xml"/>
  <Override PartName="/ppt/slideLayouts/_rels/slideLayout10.xml.rels" ContentType="application/vnd.openxmlformats-package.relationships+xml"/>
  <Override PartName="/ppt/slideLayouts/_rels/slideLayout66.xml.rels" ContentType="application/vnd.openxmlformats-package.relationships+xml"/>
  <Override PartName="/ppt/slideLayouts/_rels/slideLayout6.xml.rels" ContentType="application/vnd.openxmlformats-package.relationships+xml"/>
  <Override PartName="/ppt/slideLayouts/_rels/slideLayout34.xml.rels" ContentType="application/vnd.openxmlformats-package.relationships+xml"/>
  <Override PartName="/ppt/slideLayouts/_rels/slideLayout33.xml.rels" ContentType="application/vnd.openxmlformats-package.relationships+xml"/>
  <Override PartName="/ppt/slideLayouts/_rels/slideLayout150.xml.rels" ContentType="application/vnd.openxmlformats-package.relationships+xml"/>
  <Override PartName="/ppt/slideLayouts/_rels/slideLayout28.xml.rels" ContentType="application/vnd.openxmlformats-package.relationships+xml"/>
  <Override PartName="/ppt/slideLayouts/_rels/slideLayout98.xml.rels" ContentType="application/vnd.openxmlformats-package.relationships+xml"/>
  <Override PartName="/ppt/slideLayouts/_rels/slideLayout54.xml.rels" ContentType="application/vnd.openxmlformats-package.relationships+xml"/>
  <Override PartName="/ppt/slideLayouts/_rels/slideLayout22.xml.rels" ContentType="application/vnd.openxmlformats-package.relationships+xml"/>
  <Override PartName="/ppt/slideLayouts/_rels/slideLayout37.xml.rels" ContentType="application/vnd.openxmlformats-package.relationships+xml"/>
  <Override PartName="/ppt/slideLayouts/_rels/slideLayout9.xml.rels" ContentType="application/vnd.openxmlformats-package.relationships+xml"/>
  <Override PartName="/ppt/slideLayouts/_rels/slideLayout193.xml.rels" ContentType="application/vnd.openxmlformats-package.relationships+xml"/>
  <Override PartName="/ppt/slideLayouts/_rels/slideLayout27.xml.rels" ContentType="application/vnd.openxmlformats-package.relationships+xml"/>
  <Override PartName="/ppt/slideLayouts/_rels/slideLayout49.xml.rels" ContentType="application/vnd.openxmlformats-package.relationships+xml"/>
  <Override PartName="/ppt/slideLayouts/_rels/slideLayout56.xml.rels" ContentType="application/vnd.openxmlformats-package.relationships+xml"/>
  <Override PartName="/ppt/slideLayouts/_rels/slideLayout24.xml.rels" ContentType="application/vnd.openxmlformats-package.relationships+xml"/>
  <Override PartName="/ppt/slideLayouts/_rels/slideLayout48.xml.rels" ContentType="application/vnd.openxmlformats-package.relationships+xml"/>
  <Override PartName="/ppt/slideLayouts/_rels/slideLayout99.xml.rels" ContentType="application/vnd.openxmlformats-package.relationships+xml"/>
  <Override PartName="/ppt/slideLayouts/_rels/slideLayout55.xml.rels" ContentType="application/vnd.openxmlformats-package.relationships+xml"/>
  <Override PartName="/ppt/slideLayouts/_rels/slideLayout23.xml.rels" ContentType="application/vnd.openxmlformats-package.relationships+xml"/>
  <Override PartName="/ppt/slideLayouts/_rels/slideLayout79.xml.rels" ContentType="application/vnd.openxmlformats-package.relationships+xml"/>
  <Override PartName="/ppt/slideLayouts/_rels/slideLayout47.xml.rels" ContentType="application/vnd.openxmlformats-package.relationships+xml"/>
  <Override PartName="/ppt/slideLayouts/_rels/slideLayout103.xml.rels" ContentType="application/vnd.openxmlformats-package.relationships+xml"/>
  <Override PartName="/ppt/slideLayouts/_rels/slideLayout78.xml.rels" ContentType="application/vnd.openxmlformats-package.relationships+xml"/>
  <Override PartName="/ppt/slideLayouts/_rels/slideLayout46.xml.rels" ContentType="application/vnd.openxmlformats-package.relationships+xml"/>
  <Override PartName="/ppt/slideLayouts/_rels/slideLayout102.xml.rels" ContentType="application/vnd.openxmlformats-package.relationships+xml"/>
  <Override PartName="/ppt/slideLayouts/_rels/slideLayout77.xml.rels" ContentType="application/vnd.openxmlformats-package.relationships+xml"/>
  <Override PartName="/ppt/slideLayouts/_rels/slideLayout130.xml.rels" ContentType="application/vnd.openxmlformats-package.relationships+xml"/>
  <Override PartName="/ppt/slideLayouts/_rels/slideLayout161.xml.rels" ContentType="application/vnd.openxmlformats-package.relationships+xml"/>
  <Override PartName="/ppt/slideLayouts/_rels/slideLayout2.xml.rels" ContentType="application/vnd.openxmlformats-package.relationships+xml"/>
  <Override PartName="/ppt/slideLayouts/_rels/slideLayout112.xml.rels" ContentType="application/vnd.openxmlformats-package.relationships+xml"/>
  <Override PartName="/ppt/slideLayouts/_rels/slideLayout210.xml.rels" ContentType="application/vnd.openxmlformats-package.relationships+xml"/>
  <Override PartName="/ppt/slideLayouts/_rels/slideLayout134.xml.rels" ContentType="application/vnd.openxmlformats-package.relationships+xml"/>
  <Override PartName="/ppt/slideLayouts/_rels/slideLayout90.xml.rels" ContentType="application/vnd.openxmlformats-package.relationships+xml"/>
  <Override PartName="/ppt/slideLayouts/_rels/slideLayout141.xml.rels" ContentType="application/vnd.openxmlformats-package.relationships+xml"/>
  <Override PartName="/ppt/slideLayouts/_rels/slideLayout226.xml.rels" ContentType="application/vnd.openxmlformats-package.relationships+xml"/>
  <Override PartName="/ppt/slideLayouts/_rels/slideLayout19.xml.rels" ContentType="application/vnd.openxmlformats-package.relationships+xml"/>
  <Override PartName="/ppt/slideLayouts/_rels/slideLayout140.xml.rels" ContentType="application/vnd.openxmlformats-package.relationships+xml"/>
  <Override PartName="/ppt/slideLayouts/_rels/slideLayout18.xml.rels" ContentType="application/vnd.openxmlformats-package.relationships+xml"/>
  <Override PartName="/ppt/slideLayouts/_rels/slideLayout16.xml.rels" ContentType="application/vnd.openxmlformats-package.relationships+xml"/>
  <Override PartName="/ppt/slideLayouts/_rels/slideLayout151.xml.rels" ContentType="application/vnd.openxmlformats-package.relationships+xml"/>
  <Override PartName="/ppt/slideLayouts/_rels/slideLayout29.xml.rels" ContentType="application/vnd.openxmlformats-package.relationships+xml"/>
  <Override PartName="/ppt/slideLayouts/_rels/slideLayout39.xml.rels" ContentType="application/vnd.openxmlformats-package.relationships+xml"/>
  <Override PartName="/ppt/slideLayouts/_rels/slideLayout180.xml.rels" ContentType="application/vnd.openxmlformats-package.relationships+xml"/>
  <Override PartName="/ppt/slideLayouts/_rels/slideLayout58.xml.rels" ContentType="application/vnd.openxmlformats-package.relationships+xml"/>
  <Override PartName="/ppt/slideLayouts/_rels/slideLayout14.xml.rels" ContentType="application/vnd.openxmlformats-package.relationships+xml"/>
  <Override PartName="/ppt/slideLayouts/_rels/slideLayout178.xml.rels" ContentType="application/vnd.openxmlformats-package.relationships+xml"/>
  <Override PartName="/ppt/slideLayouts/_rels/slideLayout191.xml.rels" ContentType="application/vnd.openxmlformats-package.relationships+xml"/>
  <Override PartName="/ppt/slideLayouts/_rels/slideLayout69.xml.rels" ContentType="application/vnd.openxmlformats-package.relationships+xml"/>
  <Override PartName="/ppt/slideLayouts/_rels/slideLayout12.xml.rels" ContentType="application/vnd.openxmlformats-package.relationships+xml"/>
  <Override PartName="/ppt/slideLayouts/_rels/slideLayout190.xml.rels" ContentType="application/vnd.openxmlformats-package.relationships+xml"/>
  <Override PartName="/ppt/slideLayouts/_rels/slideLayout68.xml.rels" ContentType="application/vnd.openxmlformats-package.relationships+xml"/>
  <Override PartName="/ppt/slideLayouts/_rels/slideLayout57.xml.rels" ContentType="application/vnd.openxmlformats-package.relationships+xml"/>
  <Override PartName="/ppt/slideLayouts/_rels/slideLayout67.xml.rels" ContentType="application/vnd.openxmlformats-package.relationships+xml"/>
  <Override PartName="/ppt/slideLayouts/_rels/slideLayout17.xml.rels" ContentType="application/vnd.openxmlformats-package.relationships+xml"/>
  <Override PartName="/ppt/slideLayouts/slideLayout228.xml" ContentType="application/vnd.openxmlformats-officedocument.presentationml.slideLayout+xml"/>
  <Override PartName="/ppt/slideLayouts/slideLayout227.xml" ContentType="application/vnd.openxmlformats-officedocument.presentationml.slideLayout+xml"/>
  <Override PartName="/ppt/slideLayouts/slideLayout226.xml" ContentType="application/vnd.openxmlformats-officedocument.presentationml.slideLayout+xml"/>
  <Override PartName="/ppt/slideLayouts/slideLayout225.xml" ContentType="application/vnd.openxmlformats-officedocument.presentationml.slideLayout+xml"/>
  <Override PartName="/ppt/slideLayouts/slideLayout224.xml" ContentType="application/vnd.openxmlformats-officedocument.presentationml.slideLayout+xml"/>
  <Override PartName="/ppt/slideLayouts/slideLayout223.xml" ContentType="application/vnd.openxmlformats-officedocument.presentationml.slideLayout+xml"/>
  <Override PartName="/ppt/slideLayouts/slideLayout222.xml" ContentType="application/vnd.openxmlformats-officedocument.presentationml.slideLayout+xml"/>
  <Override PartName="/ppt/slideLayouts/slideLayout221.xml" ContentType="application/vnd.openxmlformats-officedocument.presentationml.slideLayout+xml"/>
  <Override PartName="/ppt/slideLayouts/slideLayout220.xml" ContentType="application/vnd.openxmlformats-officedocument.presentationml.slideLayout+xml"/>
  <Override PartName="/ppt/slideLayouts/slideLayout200.xml" ContentType="application/vnd.openxmlformats-officedocument.presentationml.slideLayout+xml"/>
  <Override PartName="/ppt/slideLayouts/slideLayout194.xml" ContentType="application/vnd.openxmlformats-officedocument.presentationml.slideLayout+xml"/>
  <Override PartName="/ppt/slideLayouts/slideLayout12.xml" ContentType="application/vnd.openxmlformats-officedocument.presentationml.slideLayout+xml"/>
  <Override PartName="/ppt/slideLayouts/slideLayout157.xml" ContentType="application/vnd.openxmlformats-officedocument.presentationml.slideLayout+xml"/>
  <Override PartName="/ppt/slideLayouts/slideLayout11.xml" ContentType="application/vnd.openxmlformats-officedocument.presentationml.slideLayout+xml"/>
  <Override PartName="/ppt/slideLayouts/slideLayout156.xml" ContentType="application/vnd.openxmlformats-officedocument.presentationml.slideLayout+xml"/>
  <Override PartName="/ppt/slideLayouts/slideLayout10.xml" ContentType="application/vnd.openxmlformats-officedocument.presentationml.slideLayout+xml"/>
  <Override PartName="/ppt/slideLayouts/slideLayout155.xml" ContentType="application/vnd.openxmlformats-officedocument.presentationml.slideLayout+xml"/>
  <Override PartName="/ppt/slideLayouts/slideLayout154.xml" ContentType="application/vnd.openxmlformats-officedocument.presentationml.slideLayout+xml"/>
  <Override PartName="/ppt/slideLayouts/slideLayout153.xml" ContentType="application/vnd.openxmlformats-officedocument.presentationml.slideLayout+xml"/>
  <Override PartName="/ppt/slideLayouts/slideLayout152.xml" ContentType="application/vnd.openxmlformats-officedocument.presentationml.slideLayout+xml"/>
  <Override PartName="/ppt/slideLayouts/slideLayout151.xml" ContentType="application/vnd.openxmlformats-officedocument.presentationml.slideLayout+xml"/>
  <Override PartName="/ppt/slideLayouts/slideLayout149.xml" ContentType="application/vnd.openxmlformats-officedocument.presentationml.slideLayout+xml"/>
  <Override PartName="/ppt/slideLayouts/slideLayout148.xml" ContentType="application/vnd.openxmlformats-officedocument.presentationml.slideLayout+xml"/>
  <Override PartName="/ppt/slideLayouts/slideLayout147.xml" ContentType="application/vnd.openxmlformats-officedocument.presentationml.slideLayout+xml"/>
  <Override PartName="/ppt/slideLayouts/slideLayout146.xml" ContentType="application/vnd.openxmlformats-officedocument.presentationml.slideLayout+xml"/>
  <Override PartName="/ppt/slideLayouts/slideLayout145.xml" ContentType="application/vnd.openxmlformats-officedocument.presentationml.slideLayout+xml"/>
  <Override PartName="/ppt/slideLayouts/slideLayout144.xml" ContentType="application/vnd.openxmlformats-officedocument.presentationml.slideLayout+xml"/>
  <Override PartName="/ppt/slideLayouts/slideLayout143.xml" ContentType="application/vnd.openxmlformats-officedocument.presentationml.slideLayout+xml"/>
  <Override PartName="/ppt/slideLayouts/slideLayout142.xml" ContentType="application/vnd.openxmlformats-officedocument.presentationml.slideLayout+xml"/>
  <Override PartName="/ppt/slideLayouts/slideLayout141.xml" ContentType="application/vnd.openxmlformats-officedocument.presentationml.slideLayout+xml"/>
  <Override PartName="/ppt/slideLayouts/slideLayout139.xml" ContentType="application/vnd.openxmlformats-officedocument.presentationml.slideLayout+xml"/>
  <Override PartName="/ppt/slideLayouts/slideLayout138.xml" ContentType="application/vnd.openxmlformats-officedocument.presentationml.slideLayout+xml"/>
  <Override PartName="/ppt/slideLayouts/slideLayout137.xml" ContentType="application/vnd.openxmlformats-officedocument.presentationml.slideLayout+xml"/>
  <Override PartName="/ppt/slideLayouts/slideLayout136.xml" ContentType="application/vnd.openxmlformats-officedocument.presentationml.slideLayout+xml"/>
  <Override PartName="/ppt/slideLayouts/slideLayout135.xml" ContentType="application/vnd.openxmlformats-officedocument.presentationml.slideLayout+xml"/>
  <Override PartName="/ppt/slideLayouts/slideLayout134.xml" ContentType="application/vnd.openxmlformats-officedocument.presentationml.slideLayout+xml"/>
  <Override PartName="/ppt/slideLayouts/slideLayout133.xml" ContentType="application/vnd.openxmlformats-officedocument.presentationml.slideLayout+xml"/>
  <Override PartName="/ppt/slideLayouts/slideLayout132.xml" ContentType="application/vnd.openxmlformats-officedocument.presentationml.slideLayout+xml"/>
  <Override PartName="/ppt/slideLayouts/slideLayout44.xml" ContentType="application/vnd.openxmlformats-officedocument.presentationml.slideLayout+xml"/>
  <Override PartName="/ppt/slideLayouts/slideLayout189.xml" ContentType="application/vnd.openxmlformats-officedocument.presentationml.slideLayout+xml"/>
  <Override PartName="/ppt/slideLayouts/slideLayout131.xml" ContentType="application/vnd.openxmlformats-officedocument.presentationml.slideLayout+xml"/>
  <Override PartName="/ppt/slideLayouts/slideLayout129.xml" ContentType="application/vnd.openxmlformats-officedocument.presentationml.slideLayout+xml"/>
  <Override PartName="/ppt/slideLayouts/slideLayout128.xml" ContentType="application/vnd.openxmlformats-officedocument.presentationml.slideLayout+xml"/>
  <Override PartName="/ppt/slideLayouts/slideLayout127.xml" ContentType="application/vnd.openxmlformats-officedocument.presentationml.slideLayout+xml"/>
  <Override PartName="/ppt/slideLayouts/slideLayout126.xml" ContentType="application/vnd.openxmlformats-officedocument.presentationml.slideLayout+xml"/>
  <Override PartName="/ppt/slideLayouts/slideLayout125.xml" ContentType="application/vnd.openxmlformats-officedocument.presentationml.slideLayout+xml"/>
  <Override PartName="/ppt/slideLayouts/slideLayout124.xml" ContentType="application/vnd.openxmlformats-officedocument.presentationml.slideLayout+xml"/>
  <Override PartName="/ppt/slideLayouts/slideLayout123.xml" ContentType="application/vnd.openxmlformats-officedocument.presentationml.slideLayout+xml"/>
  <Override PartName="/ppt/slideLayouts/slideLayout122.xml" ContentType="application/vnd.openxmlformats-officedocument.presentationml.slideLayout+xml"/>
  <Override PartName="/ppt/slideLayouts/slideLayout34.xml" ContentType="application/vnd.openxmlformats-officedocument.presentationml.slideLayout+xml"/>
  <Override PartName="/ppt/slideLayouts/slideLayout179.xml" ContentType="application/vnd.openxmlformats-officedocument.presentationml.slideLayout+xml"/>
  <Override PartName="/ppt/slideLayouts/slideLayout121.xml" ContentType="application/vnd.openxmlformats-officedocument.presentationml.slideLayout+xml"/>
  <Override PartName="/ppt/slideLayouts/slideLayout119.xml" ContentType="application/vnd.openxmlformats-officedocument.presentationml.slideLayout+xml"/>
  <Override PartName="/ppt/slideLayouts/slideLayout118.xml" ContentType="application/vnd.openxmlformats-officedocument.presentationml.slideLayout+xml"/>
  <Override PartName="/ppt/slideLayouts/slideLayout117.xml" ContentType="application/vnd.openxmlformats-officedocument.presentationml.slideLayout+xml"/>
  <Override PartName="/ppt/slideLayouts/slideLayout116.xml" ContentType="application/vnd.openxmlformats-officedocument.presentationml.slideLayout+xml"/>
  <Override PartName="/ppt/slideLayouts/slideLayout115.xml" ContentType="application/vnd.openxmlformats-officedocument.presentationml.slideLayout+xml"/>
  <Override PartName="/ppt/slideLayouts/slideLayout114.xml" ContentType="application/vnd.openxmlformats-officedocument.presentationml.slideLayout+xml"/>
  <Override PartName="/ppt/slideLayouts/slideLayout113.xml" ContentType="application/vnd.openxmlformats-officedocument.presentationml.slideLayout+xml"/>
  <Override PartName="/ppt/slideLayouts/slideLayout112.xml" ContentType="application/vnd.openxmlformats-officedocument.presentationml.slideLayout+xml"/>
  <Override PartName="/ppt/slideLayouts/slideLayout24.xml" ContentType="application/vnd.openxmlformats-officedocument.presentationml.slideLayout+xml"/>
  <Override PartName="/ppt/slideLayouts/slideLayout169.xml" ContentType="application/vnd.openxmlformats-officedocument.presentationml.slideLayout+xml"/>
  <Override PartName="/ppt/slideLayouts/slideLayout111.xml" ContentType="application/vnd.openxmlformats-officedocument.presentationml.slideLayout+xml"/>
  <Override PartName="/ppt/slideLayouts/slideLayout109.xml" ContentType="application/vnd.openxmlformats-officedocument.presentationml.slideLayout+xml"/>
  <Override PartName="/ppt/slideLayouts/slideLayout108.xml" ContentType="application/vnd.openxmlformats-officedocument.presentationml.slideLayout+xml"/>
  <Override PartName="/ppt/slideLayouts/slideLayout107.xml" ContentType="application/vnd.openxmlformats-officedocument.presentationml.slideLayout+xml"/>
  <Override PartName="/ppt/slideLayouts/slideLayout106.xml" ContentType="application/vnd.openxmlformats-officedocument.presentationml.slideLayout+xml"/>
  <Override PartName="/ppt/slideLayouts/slideLayout105.xml" ContentType="application/vnd.openxmlformats-officedocument.presentationml.slideLayout+xml"/>
  <Override PartName="/ppt/slideLayouts/slideLayout104.xml" ContentType="application/vnd.openxmlformats-officedocument.presentationml.slideLayout+xml"/>
  <Override PartName="/ppt/slideLayouts/slideLayout103.xml" ContentType="application/vnd.openxmlformats-officedocument.presentationml.slideLayout+xml"/>
  <Override PartName="/ppt/slideLayouts/slideLayout102.xml" ContentType="application/vnd.openxmlformats-officedocument.presentationml.slideLayout+xml"/>
  <Override PartName="/ppt/slideLayouts/slideLayout14.xml" ContentType="application/vnd.openxmlformats-officedocument.presentationml.slideLayout+xml"/>
  <Override PartName="/ppt/slideLayouts/slideLayout159.xml" ContentType="application/vnd.openxmlformats-officedocument.presentationml.slideLayout+xml"/>
  <Override PartName="/ppt/slideLayouts/slideLayout101.xml" ContentType="application/vnd.openxmlformats-officedocument.presentationml.slideLayout+xml"/>
  <Override PartName="/ppt/slideLayouts/slideLayout13.xml" ContentType="application/vnd.openxmlformats-officedocument.presentationml.slideLayout+xml"/>
  <Override PartName="/ppt/slideLayouts/slideLayout158.xml" ContentType="application/vnd.openxmlformats-officedocument.presentationml.slideLayout+xml"/>
  <Override PartName="/ppt/slideLayouts/slideLayout100.xml" ContentType="application/vnd.openxmlformats-officedocument.presentationml.slideLayout+xml"/>
  <Override PartName="/ppt/slideLayouts/slideLayout217.xml" ContentType="application/vnd.openxmlformats-officedocument.presentationml.slideLayout+xml"/>
  <Override PartName="/ppt/slideLayouts/slideLayout97.xml" ContentType="application/vnd.openxmlformats-officedocument.presentationml.slideLayout+xml"/>
  <Override PartName="/ppt/slideLayouts/slideLayout216.xml" ContentType="application/vnd.openxmlformats-officedocument.presentationml.slideLayout+xml"/>
  <Override PartName="/ppt/slideLayouts/slideLayout96.xml" ContentType="application/vnd.openxmlformats-officedocument.presentationml.slideLayout+xml"/>
  <Override PartName="/ppt/slideLayouts/slideLayout215.xml" ContentType="application/vnd.openxmlformats-officedocument.presentationml.slideLayout+xml"/>
  <Override PartName="/ppt/slideLayouts/slideLayout95.xml" ContentType="application/vnd.openxmlformats-officedocument.presentationml.slideLayout+xml"/>
  <Override PartName="/ppt/slideLayouts/slideLayout175.xml" ContentType="application/vnd.openxmlformats-officedocument.presentationml.slideLayout+xml"/>
  <Override PartName="/ppt/slideLayouts/slideLayout30.xml" ContentType="application/vnd.openxmlformats-officedocument.presentationml.slideLayout+xml"/>
  <Override PartName="/ppt/slideLayouts/slideLayout208.xml" ContentType="application/vnd.openxmlformats-officedocument.presentationml.slideLayout+xml"/>
  <Override PartName="/ppt/slideLayouts/slideLayout88.xml" ContentType="application/vnd.openxmlformats-officedocument.presentationml.slideLayout+xml"/>
  <Override PartName="/ppt/slideLayouts/slideLayout207.xml" ContentType="application/vnd.openxmlformats-officedocument.presentationml.slideLayout+xml"/>
  <Override PartName="/ppt/slideLayouts/slideLayout87.xml" ContentType="application/vnd.openxmlformats-officedocument.presentationml.slideLayout+xml"/>
  <Override PartName="/ppt/slideLayouts/slideLayout206.xml" ContentType="application/vnd.openxmlformats-officedocument.presentationml.slideLayout+xml"/>
  <Override PartName="/ppt/slideLayouts/slideLayout86.xml" ContentType="application/vnd.openxmlformats-officedocument.presentationml.slideLayout+xml"/>
  <Override PartName="/ppt/slideLayouts/slideLayout205.xml" ContentType="application/vnd.openxmlformats-officedocument.presentationml.slideLayout+xml"/>
  <Override PartName="/ppt/slideLayouts/slideLayout85.xml" ContentType="application/vnd.openxmlformats-officedocument.presentationml.slideLayout+xml"/>
  <Override PartName="/ppt/slideLayouts/slideLayout204.xml" ContentType="application/vnd.openxmlformats-officedocument.presentationml.slideLayout+xml"/>
  <Override PartName="/ppt/slideLayouts/slideLayout84.xml" ContentType="application/vnd.openxmlformats-officedocument.presentationml.slideLayout+xml"/>
  <Override PartName="/ppt/slideLayouts/slideLayout203.xml" ContentType="application/vnd.openxmlformats-officedocument.presentationml.slideLayout+xml"/>
  <Override PartName="/ppt/slideLayouts/slideLayout83.xml" ContentType="application/vnd.openxmlformats-officedocument.presentationml.slideLayout+xml"/>
  <Override PartName="/ppt/slideLayouts/slideLayout202.xml" ContentType="application/vnd.openxmlformats-officedocument.presentationml.slideLayout+xml"/>
  <Override PartName="/ppt/slideLayouts/slideLayout82.xml" ContentType="application/vnd.openxmlformats-officedocument.presentationml.slideLayout+xml"/>
  <Override PartName="/ppt/slideLayouts/slideLayout201.xml" ContentType="application/vnd.openxmlformats-officedocument.presentationml.slideLayout+xml"/>
  <Override PartName="/ppt/slideLayouts/slideLayout81.xml" ContentType="application/vnd.openxmlformats-officedocument.presentationml.slideLayout+xml"/>
  <Override PartName="/ppt/slideLayouts/slideLayout80.xml" ContentType="application/vnd.openxmlformats-officedocument.presentationml.slideLayout+xml"/>
  <Override PartName="/ppt/slideLayouts/slideLayout165.xml" ContentType="application/vnd.openxmlformats-officedocument.presentationml.slideLayout+xml"/>
  <Override PartName="/ppt/slideLayouts/slideLayout20.xml" ContentType="application/vnd.openxmlformats-officedocument.presentationml.slideLayout+xml"/>
  <Override PartName="/ppt/slideLayouts/slideLayout78.xml" ContentType="application/vnd.openxmlformats-officedocument.presentationml.slideLayout+xml"/>
  <Override PartName="/ppt/slideLayouts/slideLayout77.xml" ContentType="application/vnd.openxmlformats-officedocument.presentationml.slideLayout+xml"/>
  <Override PartName="/ppt/slideLayouts/slideLayout76.xml" ContentType="application/vnd.openxmlformats-officedocument.presentationml.slideLayout+xml"/>
  <Override PartName="/ppt/slideLayouts/slideLayout75.xml" ContentType="application/vnd.openxmlformats-officedocument.presentationml.slideLayout+xml"/>
  <Override PartName="/ppt/slideLayouts/slideLayout74.xml" ContentType="application/vnd.openxmlformats-officedocument.presentationml.slideLayout+xml"/>
  <Override PartName="/ppt/slideLayouts/slideLayout1.xml" ContentType="application/vnd.openxmlformats-officedocument.presentationml.slideLayout+xml"/>
  <Override PartName="/ppt/slideLayouts/slideLayout68.xml" ContentType="application/vnd.openxmlformats-officedocument.presentationml.slideLayout+xml"/>
  <Override PartName="/ppt/slideLayouts/slideLayout67.xml" ContentType="application/vnd.openxmlformats-officedocument.presentationml.slideLayout+xml"/>
  <Override PartName="/ppt/slideLayouts/slideLayout66.xml" ContentType="application/vnd.openxmlformats-officedocument.presentationml.slideLayout+xml"/>
  <Override PartName="/ppt/slideLayouts/slideLayout65.xml" ContentType="application/vnd.openxmlformats-officedocument.presentationml.slideLayout+xml"/>
  <Override PartName="/ppt/slideLayouts/slideLayout64.xml" ContentType="application/vnd.openxmlformats-officedocument.presentationml.slideLayout+xml"/>
  <Override PartName="/ppt/slideLayouts/slideLayout63.xml" ContentType="application/vnd.openxmlformats-officedocument.presentationml.slideLayout+xml"/>
  <Override PartName="/ppt/slideLayouts/slideLayout62.xml" ContentType="application/vnd.openxmlformats-officedocument.presentationml.slideLayout+xml"/>
  <Override PartName="/ppt/slideLayouts/slideLayout61.xml" ContentType="application/vnd.openxmlformats-officedocument.presentationml.slideLayout+xml"/>
  <Override PartName="/ppt/slideLayouts/slideLayout60.xml" ContentType="application/vnd.openxmlformats-officedocument.presentationml.slideLayout+xml"/>
  <Override PartName="/ppt/slideLayouts/slideLayout150.xml" ContentType="application/vnd.openxmlformats-officedocument.presentationml.slideLayout+xml"/>
  <Override PartName="/ppt/slideLayouts/slideLayout59.xml" ContentType="application/vnd.openxmlformats-officedocument.presentationml.slideLayout+xml"/>
  <Override PartName="/ppt/slideLayouts/slideLayout58.xml" ContentType="application/vnd.openxmlformats-officedocument.presentationml.slideLayout+xml"/>
  <Override PartName="/ppt/slideLayouts/slideLayout57.xml" ContentType="application/vnd.openxmlformats-officedocument.presentationml.slideLayout+xml"/>
  <Override PartName="/ppt/slideLayouts/slideLayout56.xml" ContentType="application/vnd.openxmlformats-officedocument.presentationml.slideLayout+xml"/>
  <Override PartName="/ppt/slideLayouts/slideLayout55.xml" ContentType="application/vnd.openxmlformats-officedocument.presentationml.slideLayout+xml"/>
  <Override PartName="/ppt/slideLayouts/slideLayout199.xml" ContentType="application/vnd.openxmlformats-officedocument.presentationml.slideLayout+xml"/>
  <Override PartName="/ppt/slideLayouts/slideLayout54.xml" ContentType="application/vnd.openxmlformats-officedocument.presentationml.slideLayout+xml"/>
  <Override PartName="/ppt/slideLayouts/slideLayout140.xml" ContentType="application/vnd.openxmlformats-officedocument.presentationml.slideLayout+xml"/>
  <Override PartName="/ppt/slideLayouts/slideLayout49.xml" ContentType="application/vnd.openxmlformats-officedocument.presentationml.slideLayout+xml"/>
  <Override PartName="/ppt/slideLayouts/slideLayout48.xml" ContentType="application/vnd.openxmlformats-officedocument.presentationml.slideLayout+xml"/>
  <Override PartName="/ppt/slideLayouts/slideLayout47.xml" ContentType="application/vnd.openxmlformats-officedocument.presentationml.slideLayout+xml"/>
  <Override PartName="/ppt/slideLayouts/slideLayout46.xml" ContentType="application/vnd.openxmlformats-officedocument.presentationml.slideLayout+xml"/>
  <Override PartName="/ppt/slideLayouts/slideLayout45.xml" ContentType="application/vnd.openxmlformats-officedocument.presentationml.slideLayout+xml"/>
  <Override PartName="/ppt/slideLayouts/slideLayout43.xml" ContentType="application/vnd.openxmlformats-officedocument.presentationml.slideLayout+xml"/>
  <Override PartName="/ppt/slideLayouts/slideLayout188.xml" ContentType="application/vnd.openxmlformats-officedocument.presentationml.slideLayout+xml"/>
  <Override PartName="/ppt/slideLayouts/slideLayout130.xml" ContentType="application/vnd.openxmlformats-officedocument.presentationml.slideLayout+xml"/>
  <Override PartName="/ppt/slideLayouts/slideLayout39.xml" ContentType="application/vnd.openxmlformats-officedocument.presentationml.slideLayout+xml"/>
  <Override PartName="/ppt/slideLayouts/slideLayout42.xml" ContentType="application/vnd.openxmlformats-officedocument.presentationml.slideLayout+xml"/>
  <Override PartName="/ppt/slideLayouts/slideLayout187.xml" ContentType="application/vnd.openxmlformats-officedocument.presentationml.slideLayout+xml"/>
  <Override PartName="/ppt/slideLayouts/slideLayout38.xml" ContentType="application/vnd.openxmlformats-officedocument.presentationml.slideLayout+xml"/>
  <Override PartName="/ppt/slideLayouts/slideLayout41.xml" ContentType="application/vnd.openxmlformats-officedocument.presentationml.slideLayout+xml"/>
  <Override PartName="/ppt/slideLayouts/slideLayout186.xml" ContentType="application/vnd.openxmlformats-officedocument.presentationml.slideLayout+xml"/>
  <Override PartName="/ppt/slideLayouts/slideLayout37.xml" ContentType="application/vnd.openxmlformats-officedocument.presentationml.slideLayout+xml"/>
  <Override PartName="/ppt/slideLayouts/slideLayout40.xml" ContentType="application/vnd.openxmlformats-officedocument.presentationml.slideLayout+xml"/>
  <Override PartName="/ppt/slideLayouts/slideLayout185.xml" ContentType="application/vnd.openxmlformats-officedocument.presentationml.slideLayout+xml"/>
  <Override PartName="/ppt/slideLayouts/slideLayout36.xml" ContentType="application/vnd.openxmlformats-officedocument.presentationml.slideLayout+xml"/>
  <Override PartName="/ppt/slideLayouts/slideLayout184.xml" ContentType="application/vnd.openxmlformats-officedocument.presentationml.slideLayout+xml"/>
  <Override PartName="/ppt/slideLayouts/slideLayout35.xml" ContentType="application/vnd.openxmlformats-officedocument.presentationml.slideLayout+xml"/>
  <Override PartName="/ppt/slideLayouts/slideLayout183.xml" ContentType="application/vnd.openxmlformats-officedocument.presentationml.slideLayout+xml"/>
  <Override PartName="/ppt/slideLayouts/slideLayout182.xml" ContentType="application/vnd.openxmlformats-officedocument.presentationml.slideLayout+xml"/>
  <Override PartName="/ppt/slideLayouts/slideLayout178.xml" ContentType="application/vnd.openxmlformats-officedocument.presentationml.slideLayout+xml"/>
  <Override PartName="/ppt/slideLayouts/slideLayout33.xml" ContentType="application/vnd.openxmlformats-officedocument.presentationml.slideLayout+xml"/>
  <Override PartName="/ppt/slideLayouts/slideLayout181.xml" ContentType="application/vnd.openxmlformats-officedocument.presentationml.slideLayout+xml"/>
  <Override PartName="/ppt/slideLayouts/slideLayout177.xml" ContentType="application/vnd.openxmlformats-officedocument.presentationml.slideLayout+xml"/>
  <Override PartName="/ppt/slideLayouts/slideLayout32.xml" ContentType="application/vnd.openxmlformats-officedocument.presentationml.slideLayout+xml"/>
  <Override PartName="/ppt/slideLayouts/slideLayout180.xml" ContentType="application/vnd.openxmlformats-officedocument.presentationml.slideLayout+xml"/>
  <Override PartName="/ppt/slideLayouts/slideLayout209.xml" ContentType="application/vnd.openxmlformats-officedocument.presentationml.slideLayout+xml"/>
  <Override PartName="/ppt/slideLayouts/slideLayout89.xml" ContentType="application/vnd.openxmlformats-officedocument.presentationml.slideLayout+xml"/>
  <Override PartName="/ppt/slideLayouts/slideLayout176.xml" ContentType="application/vnd.openxmlformats-officedocument.presentationml.slideLayout+xml"/>
  <Override PartName="/ppt/slideLayouts/slideLayout31.xml" ContentType="application/vnd.openxmlformats-officedocument.presentationml.slideLayout+xml"/>
  <Override PartName="/ppt/slideLayouts/slideLayout160.xml" ContentType="application/vnd.openxmlformats-officedocument.presentationml.slideLayout+xml"/>
  <Override PartName="/ppt/slideLayouts/slideLayout69.xml" ContentType="application/vnd.openxmlformats-officedocument.presentationml.slideLayout+xml"/>
  <Override PartName="/ppt/slideLayouts/slideLayout2.xml" ContentType="application/vnd.openxmlformats-officedocument.presentationml.slideLayout+xml"/>
  <Override PartName="/ppt/slideLayouts/slideLayout170.xml" ContentType="application/vnd.openxmlformats-officedocument.presentationml.slideLayout+xml"/>
  <Override PartName="/ppt/slideLayouts/slideLayout79.xml" ContentType="application/vnd.openxmlformats-officedocument.presentationml.slideLayout+xml"/>
  <Override PartName="/ppt/slideLayouts/slideLayout166.xml" ContentType="application/vnd.openxmlformats-officedocument.presentationml.slideLayout+xml"/>
  <Override PartName="/ppt/slideLayouts/slideLayout21.xml" ContentType="application/vnd.openxmlformats-officedocument.presentationml.slideLayout+xml"/>
  <Override PartName="/ppt/slideLayouts/slideLayout193.xml" ContentType="application/vnd.openxmlformats-officedocument.presentationml.slideLayout+xml"/>
  <Override PartName="/ppt/slideLayouts/slideLayout214.xml" ContentType="application/vnd.openxmlformats-officedocument.presentationml.slideLayout+xml"/>
  <Override PartName="/ppt/slideLayouts/slideLayout94.xml" ContentType="application/vnd.openxmlformats-officedocument.presentationml.slideLayout+xml"/>
  <Override PartName="/ppt/slideLayouts/slideLayout23.xml" ContentType="application/vnd.openxmlformats-officedocument.presentationml.slideLayout+xml"/>
  <Override PartName="/ppt/slideLayouts/slideLayout168.xml" ContentType="application/vnd.openxmlformats-officedocument.presentationml.slideLayout+xml"/>
  <Override PartName="/ppt/slideLayouts/slideLayout110.xml" ContentType="application/vnd.openxmlformats-officedocument.presentationml.slideLayout+xml"/>
  <Override PartName="/ppt/slideLayouts/slideLayout19.xml" ContentType="application/vnd.openxmlformats-officedocument.presentationml.slideLayout+xml"/>
  <Override PartName="/ppt/slideLayouts/slideLayout192.xml" ContentType="application/vnd.openxmlformats-officedocument.presentationml.slideLayout+xml"/>
  <Override PartName="/ppt/slideLayouts/slideLayout213.xml" ContentType="application/vnd.openxmlformats-officedocument.presentationml.slideLayout+xml"/>
  <Override PartName="/ppt/slideLayouts/slideLayout93.xml" ContentType="application/vnd.openxmlformats-officedocument.presentationml.slideLayout+xml"/>
  <Override PartName="/ppt/slideLayouts/slideLayout22.xml" ContentType="application/vnd.openxmlformats-officedocument.presentationml.slideLayout+xml"/>
  <Override PartName="/ppt/slideLayouts/slideLayout167.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218.xml" ContentType="application/vnd.openxmlformats-officedocument.presentationml.slideLayout+xml"/>
  <Override PartName="/ppt/slideLayouts/slideLayout98.xml" ContentType="application/vnd.openxmlformats-officedocument.presentationml.slideLayout+xml"/>
  <Override PartName="/ppt/slideLayouts/slideLayout210.xml" ContentType="application/vnd.openxmlformats-officedocument.presentationml.slideLayout+xml"/>
  <Override PartName="/ppt/slideLayouts/slideLayout90.xml" ContentType="application/vnd.openxmlformats-officedocument.presentationml.slideLayout+xml"/>
  <Override PartName="/ppt/slideLayouts/slideLayout16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163.xml" ContentType="application/vnd.openxmlformats-officedocument.presentationml.slideLayout+xml"/>
  <Override PartName="/ppt/slideLayouts/slideLayout5.xml" ContentType="application/vnd.openxmlformats-officedocument.presentationml.slideLayout+xml"/>
  <Override PartName="/ppt/slideLayouts/slideLayout162.xml" ContentType="application/vnd.openxmlformats-officedocument.presentationml.slideLayout+xml"/>
  <Override PartName="/ppt/slideLayouts/slideLayout4.xml" ContentType="application/vnd.openxmlformats-officedocument.presentationml.slideLayout+xml"/>
  <Override PartName="/ppt/slideLayouts/slideLayout161.xml" ContentType="application/vnd.openxmlformats-officedocument.presentationml.slideLayout+xml"/>
  <Override PartName="/ppt/slideLayouts/slideLayout3.xml" ContentType="application/vnd.openxmlformats-officedocument.presentationml.slideLayout+xml"/>
  <Override PartName="/ppt/slideLayouts/slideLayout198.xml" ContentType="application/vnd.openxmlformats-officedocument.presentationml.slideLayout+xml"/>
  <Override PartName="/ppt/slideLayouts/slideLayout53.xml" ContentType="application/vnd.openxmlformats-officedocument.presentationml.slideLayout+xml"/>
  <Override PartName="/ppt/slideLayouts/slideLayout28.xml" ContentType="application/vnd.openxmlformats-officedocument.presentationml.slideLayout+xml"/>
  <Override PartName="/ppt/slideLayouts/slideLayout73.xml" ContentType="application/vnd.openxmlformats-officedocument.presentationml.slideLayout+xml"/>
  <Override PartName="/ppt/slideLayouts/slideLayout120.xml" ContentType="application/vnd.openxmlformats-officedocument.presentationml.slideLayout+xml"/>
  <Override PartName="/ppt/slideLayouts/slideLayout29.xml" ContentType="application/vnd.openxmlformats-officedocument.presentationml.slideLayout+xml"/>
  <Override PartName="/ppt/slideLayouts/slideLayout197.xml" ContentType="application/vnd.openxmlformats-officedocument.presentationml.slideLayout+xml"/>
  <Override PartName="/ppt/slideLayouts/slideLayout52.xml" ContentType="application/vnd.openxmlformats-officedocument.presentationml.slideLayout+xml"/>
  <Override PartName="/ppt/slideLayouts/slideLayout27.xml" ContentType="application/vnd.openxmlformats-officedocument.presentationml.slideLayout+xml"/>
  <Override PartName="/ppt/slideLayouts/slideLayout72.xml" ContentType="application/vnd.openxmlformats-officedocument.presentationml.slideLayout+xml"/>
  <Override PartName="/ppt/slideLayouts/slideLayout17.xml" ContentType="application/vnd.openxmlformats-officedocument.presentationml.slideLayout+xml"/>
  <Override PartName="/ppt/slideLayouts/slideLayout8.xml" ContentType="application/vnd.openxmlformats-officedocument.presentationml.slideLayout+xml"/>
  <Override PartName="/ppt/slideLayouts/slideLayout196.xml" ContentType="application/vnd.openxmlformats-officedocument.presentationml.slideLayout+xml"/>
  <Override PartName="/ppt/slideLayouts/slideLayout51.xml" ContentType="application/vnd.openxmlformats-officedocument.presentationml.slideLayout+xml"/>
  <Override PartName="/ppt/slideLayouts/slideLayout26.xml" ContentType="application/vnd.openxmlformats-officedocument.presentationml.slideLayout+xml"/>
  <Override PartName="/ppt/slideLayouts/slideLayout71.xml" ContentType="application/vnd.openxmlformats-officedocument.presentationml.slideLayout+xml"/>
  <Override PartName="/ppt/slideLayouts/slideLayout16.xml" ContentType="application/vnd.openxmlformats-officedocument.presentationml.slideLayout+xml"/>
  <Override PartName="/ppt/slideLayouts/slideLayout7.xml" ContentType="application/vnd.openxmlformats-officedocument.presentationml.slideLayout+xml"/>
  <Override PartName="/ppt/slideLayouts/slideLayout195.xml" ContentType="application/vnd.openxmlformats-officedocument.presentationml.slideLayout+xml"/>
  <Override PartName="/ppt/slideLayouts/slideLayout50.xml" ContentType="application/vnd.openxmlformats-officedocument.presentationml.slideLayout+xml"/>
  <Override PartName="/ppt/slideLayouts/slideLayout174.xml" ContentType="application/vnd.openxmlformats-officedocument.presentationml.slideLayout+xml"/>
  <Override PartName="/ppt/slideLayouts/slideLayout25.xml" ContentType="application/vnd.openxmlformats-officedocument.presentationml.slideLayout+xml"/>
  <Override PartName="/ppt/slideLayouts/slideLayout70.xml" ContentType="application/vnd.openxmlformats-officedocument.presentationml.slideLayout+xml"/>
  <Override PartName="/ppt/slideLayouts/slideLayout173.xml" ContentType="application/vnd.openxmlformats-officedocument.presentationml.slideLayout+xml"/>
  <Override PartName="/ppt/slideLayouts/slideLayout172.xml" ContentType="application/vnd.openxmlformats-officedocument.presentationml.slideLayout+xml"/>
  <Override PartName="/ppt/slideLayouts/slideLayout171.xml" ContentType="application/vnd.openxmlformats-officedocument.presentationml.slideLayout+xml"/>
  <Override PartName="/ppt/slideLayouts/slideLayout191.xml" ContentType="application/vnd.openxmlformats-officedocument.presentationml.slideLayout+xml"/>
  <Override PartName="/ppt/slideLayouts/slideLayout212.xml" ContentType="application/vnd.openxmlformats-officedocument.presentationml.slideLayout+xml"/>
  <Override PartName="/ppt/slideLayouts/slideLayout92.xml" ContentType="application/vnd.openxmlformats-officedocument.presentationml.slideLayout+xml"/>
  <Override PartName="/ppt/slideLayouts/slideLayout190.xml" ContentType="application/vnd.openxmlformats-officedocument.presentationml.slideLayout+xml"/>
  <Override PartName="/ppt/slideLayouts/slideLayout219.xml" ContentType="application/vnd.openxmlformats-officedocument.presentationml.slideLayout+xml"/>
  <Override PartName="/ppt/slideLayouts/slideLayout99.xml" ContentType="application/vnd.openxmlformats-officedocument.presentationml.slideLayout+xml"/>
  <Override PartName="/ppt/slideLayouts/slideLayout211.xml" ContentType="application/vnd.openxmlformats-officedocument.presentationml.slideLayout+xml"/>
  <Override PartName="/ppt/slideLayouts/slideLayout91.xml" ContentType="application/vnd.openxmlformats-officedocument.presentationml.slideLayout+xml"/>
  <Override PartName="/ppt/theme/theme4.xml" ContentType="application/vnd.openxmlformats-officedocument.theme+xml"/>
  <Override PartName="/ppt/theme/theme17.xml" ContentType="application/vnd.openxmlformats-officedocument.theme+xml"/>
  <Override PartName="/ppt/theme/theme3.xml" ContentType="application/vnd.openxmlformats-officedocument.theme+xml"/>
  <Override PartName="/ppt/theme/theme16.xml" ContentType="application/vnd.openxmlformats-officedocument.theme+xml"/>
  <Override PartName="/ppt/theme/theme2.xml" ContentType="application/vnd.openxmlformats-officedocument.theme+xml"/>
  <Override PartName="/ppt/theme/theme15.xml" ContentType="application/vnd.openxmlformats-officedocument.theme+xml"/>
  <Override PartName="/ppt/theme/theme1.xml" ContentType="application/vnd.openxmlformats-officedocument.theme+xml"/>
  <Override PartName="/ppt/theme/theme14.xml" ContentType="application/vnd.openxmlformats-officedocument.theme+xml"/>
  <Override PartName="/ppt/theme/theme13.xml" ContentType="application/vnd.openxmlformats-officedocument.theme+xml"/>
  <Override PartName="/ppt/theme/theme12.xml" ContentType="application/vnd.openxmlformats-officedocument.theme+xml"/>
  <Override PartName="/ppt/theme/theme9.xml" ContentType="application/vnd.openxmlformats-officedocument.theme+xml"/>
  <Override PartName="/ppt/theme/theme11.xml" ContentType="application/vnd.openxmlformats-officedocument.theme+xml"/>
  <Override PartName="/ppt/theme/theme8.xml" ContentType="application/vnd.openxmlformats-officedocument.theme+xml"/>
  <Override PartName="/ppt/theme/theme10.xml" ContentType="application/vnd.openxmlformats-officedocument.theme+xml"/>
  <Override PartName="/ppt/theme/theme7.xml" ContentType="application/vnd.openxmlformats-officedocument.theme+xml"/>
  <Override PartName="/ppt/theme/theme19.xml" ContentType="application/vnd.openxmlformats-officedocument.theme+xml"/>
  <Override PartName="/ppt/theme/theme6.xml" ContentType="application/vnd.openxmlformats-officedocument.theme+xml"/>
  <Override PartName="/ppt/theme/theme20.xml" ContentType="application/vnd.openxmlformats-officedocument.theme+xml"/>
  <Override PartName="/ppt/theme/theme18.xml" ContentType="application/vnd.openxmlformats-officedocument.theme+xml"/>
  <Override PartName="/ppt/theme/theme5.xml" ContentType="application/vnd.openxmlformats-officedocument.theme+xml"/>
  <Override PartName="/ppt/slideMasters/slideMaster19.xml" ContentType="application/vnd.openxmlformats-officedocument.presentationml.slideMaster+xml"/>
  <Override PartName="/ppt/slideMasters/slideMaster18.xml" ContentType="application/vnd.openxmlformats-officedocument.presentationml.slideMaster+xml"/>
  <Override PartName="/ppt/slideMasters/_rels/slideMaster19.xml.rels" ContentType="application/vnd.openxmlformats-package.relationships+xml"/>
  <Override PartName="/ppt/slideMasters/_rels/slideMaster18.xml.rels" ContentType="application/vnd.openxmlformats-package.relationships+xml"/>
  <Override PartName="/ppt/slideMasters/_rels/slideMaster15.xml.rels" ContentType="application/vnd.openxmlformats-package.relationships+xml"/>
  <Override PartName="/ppt/slideMasters/_rels/slideMaster14.xml.rels" ContentType="application/vnd.openxmlformats-package.relationships+xml"/>
  <Override PartName="/ppt/slideMasters/_rels/slideMaster13.xml.rels" ContentType="application/vnd.openxmlformats-package.relationships+xml"/>
  <Override PartName="/ppt/slideMasters/_rels/slideMaster12.xml.rels" ContentType="application/vnd.openxmlformats-package.relationships+xml"/>
  <Override PartName="/ppt/slideMasters/_rels/slideMaster11.xml.rels" ContentType="application/vnd.openxmlformats-package.relationships+xml"/>
  <Override PartName="/ppt/slideMasters/_rels/slideMaster10.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17.xml.rels" ContentType="application/vnd.openxmlformats-package.relationships+xml"/>
  <Override PartName="/ppt/slideMasters/_rels/slideMaster4.xml.rels" ContentType="application/vnd.openxmlformats-package.relationships+xml"/>
  <Override PartName="/ppt/slideMasters/_rels/slideMaster1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9.xml.rels" ContentType="application/vnd.openxmlformats-package.relationships+xml"/>
  <Override PartName="/ppt/slideMasters/_rels/slideMaster1.xml.rels" ContentType="application/vnd.openxmlformats-package.relationships+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15.xml" ContentType="application/vnd.openxmlformats-officedocument.presentationml.slideMaster+xml"/>
  <Override PartName="/ppt/slideMasters/slideMaster14.xml" ContentType="application/vnd.openxmlformats-officedocument.presentationml.slideMaster+xml"/>
  <Override PartName="/ppt/slideMasters/slideMaster13.xml" ContentType="application/vnd.openxmlformats-officedocument.presentationml.slideMaster+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 id="2147483765" r:id="rId11"/>
    <p:sldMasterId id="2147483778" r:id="rId12"/>
    <p:sldMasterId id="2147483791" r:id="rId13"/>
    <p:sldMasterId id="2147483804" r:id="rId14"/>
    <p:sldMasterId id="2147483817" r:id="rId15"/>
    <p:sldMasterId id="2147483830" r:id="rId16"/>
    <p:sldMasterId id="2147483843" r:id="rId17"/>
    <p:sldMasterId id="2147483856" r:id="rId18"/>
    <p:sldMasterId id="2147483869" r:id="rId19"/>
    <p:sldMasterId id="2147483882" r:id="rId20"/>
  </p:sldMasterIdLst>
  <p:notesMasterIdLst>
    <p:notesMasterId r:id="rId21"/>
  </p:notesMasterIdLst>
  <p:sldIdLst>
    <p:sldId id="256" r:id="rId22"/>
    <p:sldId id="257" r:id="rId23"/>
    <p:sldId id="258" r:id="rId24"/>
    <p:sldId id="259" r:id="rId25"/>
    <p:sldId id="260" r:id="rId26"/>
    <p:sldId id="261" r:id="rId27"/>
    <p:sldId id="262" r:id="rId28"/>
    <p:sldId id="263" r:id="rId29"/>
    <p:sldId id="264" r:id="rId30"/>
    <p:sldId id="265" r:id="rId31"/>
    <p:sldId id="266" r:id="rId32"/>
    <p:sldId id="267" r:id="rId33"/>
    <p:sldId id="268" r:id="rId34"/>
    <p:sldId id="269" r:id="rId35"/>
    <p:sldId id="270" r:id="rId36"/>
    <p:sldId id="271" r:id="rId37"/>
    <p:sldId id="272" r:id="rId38"/>
    <p:sldId id="273" r:id="rId39"/>
    <p:sldId id="274" r:id="rId40"/>
    <p:sldId id="275" r:id="rId41"/>
    <p:sldId id="276" r:id="rId42"/>
    <p:sldId id="277" r:id="rId43"/>
    <p:sldId id="278" r:id="rId44"/>
    <p:sldId id="279" r:id="rId45"/>
    <p:sldId id="280" r:id="rId46"/>
    <p:sldId id="281" r:id="rId47"/>
    <p:sldId id="282" r:id="rId48"/>
    <p:sldId id="283" r:id="rId49"/>
    <p:sldId id="284" r:id="rId50"/>
    <p:sldId id="285" r:id="rId51"/>
    <p:sldId id="286" r:id="rId52"/>
    <p:sldId id="287" r:id="rId53"/>
    <p:sldId id="288" r:id="rId54"/>
    <p:sldId id="289" r:id="rId55"/>
    <p:sldId id="290" r:id="rId56"/>
    <p:sldId id="291" r:id="rId57"/>
    <p:sldId id="292" r:id="rId58"/>
    <p:sldId id="293" r:id="rId59"/>
    <p:sldId id="294" r:id="rId60"/>
    <p:sldId id="295" r:id="rId61"/>
    <p:sldId id="296" r:id="rId62"/>
    <p:sldId id="297" r:id="rId63"/>
    <p:sldId id="298" r:id="rId64"/>
    <p:sldId id="299" r:id="rId65"/>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notesMaster" Target="notesMasters/notesMaster1.xml"/><Relationship Id="rId22" Type="http://schemas.openxmlformats.org/officeDocument/2006/relationships/slide" Target="slides/slide1.xml"/><Relationship Id="rId23" Type="http://schemas.openxmlformats.org/officeDocument/2006/relationships/slide" Target="slides/slide2.xml"/><Relationship Id="rId24" Type="http://schemas.openxmlformats.org/officeDocument/2006/relationships/slide" Target="slides/slide3.xml"/><Relationship Id="rId25" Type="http://schemas.openxmlformats.org/officeDocument/2006/relationships/slide" Target="slides/slide4.xml"/><Relationship Id="rId26" Type="http://schemas.openxmlformats.org/officeDocument/2006/relationships/slide" Target="slides/slide5.xml"/><Relationship Id="rId27" Type="http://schemas.openxmlformats.org/officeDocument/2006/relationships/slide" Target="slides/slide6.xml"/><Relationship Id="rId28" Type="http://schemas.openxmlformats.org/officeDocument/2006/relationships/slide" Target="slides/slide7.xml"/><Relationship Id="rId29" Type="http://schemas.openxmlformats.org/officeDocument/2006/relationships/slide" Target="slides/slide8.xml"/><Relationship Id="rId30" Type="http://schemas.openxmlformats.org/officeDocument/2006/relationships/slide" Target="slides/slide9.xml"/><Relationship Id="rId31" Type="http://schemas.openxmlformats.org/officeDocument/2006/relationships/slide" Target="slides/slide10.xml"/><Relationship Id="rId32" Type="http://schemas.openxmlformats.org/officeDocument/2006/relationships/slide" Target="slides/slide11.xml"/><Relationship Id="rId33" Type="http://schemas.openxmlformats.org/officeDocument/2006/relationships/slide" Target="slides/slide12.xml"/><Relationship Id="rId34" Type="http://schemas.openxmlformats.org/officeDocument/2006/relationships/slide" Target="slides/slide13.xml"/><Relationship Id="rId35" Type="http://schemas.openxmlformats.org/officeDocument/2006/relationships/slide" Target="slides/slide14.xml"/><Relationship Id="rId36" Type="http://schemas.openxmlformats.org/officeDocument/2006/relationships/slide" Target="slides/slide15.xml"/><Relationship Id="rId37" Type="http://schemas.openxmlformats.org/officeDocument/2006/relationships/slide" Target="slides/slide16.xml"/><Relationship Id="rId38" Type="http://schemas.openxmlformats.org/officeDocument/2006/relationships/slide" Target="slides/slide17.xml"/><Relationship Id="rId39" Type="http://schemas.openxmlformats.org/officeDocument/2006/relationships/slide" Target="slides/slide18.xml"/><Relationship Id="rId40" Type="http://schemas.openxmlformats.org/officeDocument/2006/relationships/slide" Target="slides/slide19.xml"/><Relationship Id="rId41" Type="http://schemas.openxmlformats.org/officeDocument/2006/relationships/slide" Target="slides/slide20.xml"/><Relationship Id="rId42" Type="http://schemas.openxmlformats.org/officeDocument/2006/relationships/slide" Target="slides/slide21.xml"/><Relationship Id="rId43" Type="http://schemas.openxmlformats.org/officeDocument/2006/relationships/slide" Target="slides/slide22.xml"/><Relationship Id="rId44" Type="http://schemas.openxmlformats.org/officeDocument/2006/relationships/slide" Target="slides/slide23.xml"/><Relationship Id="rId45" Type="http://schemas.openxmlformats.org/officeDocument/2006/relationships/slide" Target="slides/slide24.xml"/><Relationship Id="rId46" Type="http://schemas.openxmlformats.org/officeDocument/2006/relationships/slide" Target="slides/slide25.xml"/><Relationship Id="rId47" Type="http://schemas.openxmlformats.org/officeDocument/2006/relationships/slide" Target="slides/slide26.xml"/><Relationship Id="rId48" Type="http://schemas.openxmlformats.org/officeDocument/2006/relationships/slide" Target="slides/slide27.xml"/><Relationship Id="rId49" Type="http://schemas.openxmlformats.org/officeDocument/2006/relationships/slide" Target="slides/slide28.xml"/><Relationship Id="rId50" Type="http://schemas.openxmlformats.org/officeDocument/2006/relationships/slide" Target="slides/slide29.xml"/><Relationship Id="rId51" Type="http://schemas.openxmlformats.org/officeDocument/2006/relationships/slide" Target="slides/slide30.xml"/><Relationship Id="rId52" Type="http://schemas.openxmlformats.org/officeDocument/2006/relationships/slide" Target="slides/slide31.xml"/><Relationship Id="rId53" Type="http://schemas.openxmlformats.org/officeDocument/2006/relationships/slide" Target="slides/slide32.xml"/><Relationship Id="rId54" Type="http://schemas.openxmlformats.org/officeDocument/2006/relationships/slide" Target="slides/slide33.xml"/><Relationship Id="rId55" Type="http://schemas.openxmlformats.org/officeDocument/2006/relationships/slide" Target="slides/slide34.xml"/><Relationship Id="rId56" Type="http://schemas.openxmlformats.org/officeDocument/2006/relationships/slide" Target="slides/slide35.xml"/><Relationship Id="rId57" Type="http://schemas.openxmlformats.org/officeDocument/2006/relationships/slide" Target="slides/slide36.xml"/><Relationship Id="rId58" Type="http://schemas.openxmlformats.org/officeDocument/2006/relationships/slide" Target="slides/slide37.xml"/><Relationship Id="rId59" Type="http://schemas.openxmlformats.org/officeDocument/2006/relationships/slide" Target="slides/slide38.xml"/><Relationship Id="rId60" Type="http://schemas.openxmlformats.org/officeDocument/2006/relationships/slide" Target="slides/slide39.xml"/><Relationship Id="rId61" Type="http://schemas.openxmlformats.org/officeDocument/2006/relationships/slide" Target="slides/slide40.xml"/><Relationship Id="rId62" Type="http://schemas.openxmlformats.org/officeDocument/2006/relationships/slide" Target="slides/slide41.xml"/><Relationship Id="rId63" Type="http://schemas.openxmlformats.org/officeDocument/2006/relationships/slide" Target="slides/slide42.xml"/><Relationship Id="rId64" Type="http://schemas.openxmlformats.org/officeDocument/2006/relationships/slide" Target="slides/slide43.xml"/><Relationship Id="rId65" Type="http://schemas.openxmlformats.org/officeDocument/2006/relationships/slide" Target="slides/slide44.xml"/>
</Relationships>
</file>

<file path=ppt/notesMasters/_rels/notesMaster1.xml.rels><?xml version="1.0" encoding="UTF-8"?>
<Relationships xmlns="http://schemas.openxmlformats.org/package/2006/relationships"><Relationship Id="rId1" Type="http://schemas.openxmlformats.org/officeDocument/2006/relationships/theme" Target="../theme/theme20.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53" name="PlaceHolder 1"/>
          <p:cNvSpPr>
            <a:spLocks noGrp="1"/>
          </p:cNvSpPr>
          <p:nvPr>
            <p:ph type="body"/>
          </p:nvPr>
        </p:nvSpPr>
        <p:spPr>
          <a:xfrm>
            <a:off x="756000" y="5078520"/>
            <a:ext cx="6047640" cy="4811040"/>
          </a:xfrm>
          <a:prstGeom prst="rect">
            <a:avLst/>
          </a:prstGeom>
        </p:spPr>
        <p:txBody>
          <a:bodyPr lIns="0" rIns="0" tIns="0" bIns="0"/>
          <a:p>
            <a:r>
              <a:rPr lang="en-ZA" sz="2000">
                <a:latin typeface="Arial"/>
              </a:rPr>
              <a:t>Click to edit the notes format</a:t>
            </a:r>
            <a:endParaRPr/>
          </a:p>
        </p:txBody>
      </p:sp>
      <p:sp>
        <p:nvSpPr>
          <p:cNvPr id="754" name="PlaceHolder 2"/>
          <p:cNvSpPr>
            <a:spLocks noGrp="1"/>
          </p:cNvSpPr>
          <p:nvPr>
            <p:ph type="hdr"/>
          </p:nvPr>
        </p:nvSpPr>
        <p:spPr>
          <a:xfrm>
            <a:off x="0" y="0"/>
            <a:ext cx="3280320" cy="534240"/>
          </a:xfrm>
          <a:prstGeom prst="rect">
            <a:avLst/>
          </a:prstGeom>
        </p:spPr>
        <p:txBody>
          <a:bodyPr lIns="0" rIns="0" tIns="0" bIns="0"/>
          <a:p>
            <a:r>
              <a:rPr lang="en-ZA" sz="1400">
                <a:latin typeface="Times New Roman"/>
              </a:rPr>
              <a:t>&lt;header&gt;</a:t>
            </a:r>
            <a:endParaRPr/>
          </a:p>
        </p:txBody>
      </p:sp>
      <p:sp>
        <p:nvSpPr>
          <p:cNvPr id="755" name="PlaceHolder 3"/>
          <p:cNvSpPr>
            <a:spLocks noGrp="1"/>
          </p:cNvSpPr>
          <p:nvPr>
            <p:ph type="dt"/>
          </p:nvPr>
        </p:nvSpPr>
        <p:spPr>
          <a:xfrm>
            <a:off x="4279320" y="0"/>
            <a:ext cx="3280320" cy="534240"/>
          </a:xfrm>
          <a:prstGeom prst="rect">
            <a:avLst/>
          </a:prstGeom>
        </p:spPr>
        <p:txBody>
          <a:bodyPr lIns="0" rIns="0" tIns="0" bIns="0"/>
          <a:p>
            <a:pPr algn="r"/>
            <a:r>
              <a:rPr lang="en-ZA" sz="1400">
                <a:latin typeface="Times New Roman"/>
              </a:rPr>
              <a:t>&lt;date/time&gt;</a:t>
            </a:r>
            <a:endParaRPr/>
          </a:p>
        </p:txBody>
      </p:sp>
      <p:sp>
        <p:nvSpPr>
          <p:cNvPr id="756" name="PlaceHolder 4"/>
          <p:cNvSpPr>
            <a:spLocks noGrp="1"/>
          </p:cNvSpPr>
          <p:nvPr>
            <p:ph type="ftr"/>
          </p:nvPr>
        </p:nvSpPr>
        <p:spPr>
          <a:xfrm>
            <a:off x="0" y="10157400"/>
            <a:ext cx="3280320" cy="534240"/>
          </a:xfrm>
          <a:prstGeom prst="rect">
            <a:avLst/>
          </a:prstGeom>
        </p:spPr>
        <p:txBody>
          <a:bodyPr lIns="0" rIns="0" tIns="0" bIns="0" anchor="b"/>
          <a:p>
            <a:r>
              <a:rPr lang="en-ZA" sz="1400">
                <a:latin typeface="Times New Roman"/>
              </a:rPr>
              <a:t>&lt;footer&gt;</a:t>
            </a:r>
            <a:endParaRPr/>
          </a:p>
        </p:txBody>
      </p:sp>
      <p:sp>
        <p:nvSpPr>
          <p:cNvPr id="757" name="PlaceHolder 5"/>
          <p:cNvSpPr>
            <a:spLocks noGrp="1"/>
          </p:cNvSpPr>
          <p:nvPr>
            <p:ph type="sldNum"/>
          </p:nvPr>
        </p:nvSpPr>
        <p:spPr>
          <a:xfrm>
            <a:off x="4279320" y="10157400"/>
            <a:ext cx="3280320" cy="534240"/>
          </a:xfrm>
          <a:prstGeom prst="rect">
            <a:avLst/>
          </a:prstGeom>
        </p:spPr>
        <p:txBody>
          <a:bodyPr lIns="0" rIns="0" tIns="0" bIns="0" anchor="b"/>
          <a:p>
            <a:pPr algn="r"/>
            <a:fld id="{D05BCE76-F6B2-409E-99F5-18C0827537B6}" type="slidenum">
              <a:rPr lang="en-ZA" sz="1400">
                <a:latin typeface="Times New Roman"/>
              </a:rPr>
              <a:t>&lt;number&gt;</a:t>
            </a:fld>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13" name="PlaceHolder 1"/>
          <p:cNvSpPr>
            <a:spLocks noGrp="1"/>
          </p:cNvSpPr>
          <p:nvPr>
            <p:ph type="body"/>
          </p:nvPr>
        </p:nvSpPr>
        <p:spPr>
          <a:xfrm>
            <a:off x="685800" y="4343400"/>
            <a:ext cx="5486040" cy="4114440"/>
          </a:xfrm>
          <a:prstGeom prst="rect">
            <a:avLst/>
          </a:prstGeom>
        </p:spPr>
        <p:txBody>
          <a:bodyPr/>
          <a:p>
            <a:endParaRPr/>
          </a:p>
        </p:txBody>
      </p:sp>
      <p:sp>
        <p:nvSpPr>
          <p:cNvPr id="1014" name="TextShape 2"/>
          <p:cNvSpPr txBox="1"/>
          <p:nvPr/>
        </p:nvSpPr>
        <p:spPr>
          <a:xfrm>
            <a:off x="3884760" y="8685360"/>
            <a:ext cx="2971440" cy="456840"/>
          </a:xfrm>
          <a:prstGeom prst="rect">
            <a:avLst/>
          </a:prstGeom>
        </p:spPr>
        <p:txBody>
          <a:bodyPr anchor="b"/>
          <a:p>
            <a:pPr>
              <a:lnSpc>
                <a:spcPct val="100000"/>
              </a:lnSpc>
            </a:pPr>
            <a:fld id="{9C0D57E4-BFBB-4759-BC68-E25CCBC88A7B}" type="slidenum">
              <a:rPr lang="en-ZA" sz="1200">
                <a:solidFill>
                  <a:srgbClr val="000000"/>
                </a:solidFill>
                <a:latin typeface="Arial"/>
              </a:rPr>
              <a:t>&lt;number&gt;</a:t>
            </a:fld>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15" name="PlaceHolder 1"/>
          <p:cNvSpPr>
            <a:spLocks noGrp="1"/>
          </p:cNvSpPr>
          <p:nvPr>
            <p:ph type="body"/>
          </p:nvPr>
        </p:nvSpPr>
        <p:spPr>
          <a:xfrm>
            <a:off x="685800" y="4343400"/>
            <a:ext cx="5486040" cy="4114440"/>
          </a:xfrm>
          <a:prstGeom prst="rect">
            <a:avLst/>
          </a:prstGeom>
        </p:spPr>
        <p:txBody>
          <a:bodyPr/>
          <a:p>
            <a:endParaRPr/>
          </a:p>
        </p:txBody>
      </p:sp>
      <p:sp>
        <p:nvSpPr>
          <p:cNvPr id="1016" name="TextShape 2"/>
          <p:cNvSpPr txBox="1"/>
          <p:nvPr/>
        </p:nvSpPr>
        <p:spPr>
          <a:xfrm>
            <a:off x="3884760" y="8685360"/>
            <a:ext cx="2971440" cy="456840"/>
          </a:xfrm>
          <a:prstGeom prst="rect">
            <a:avLst/>
          </a:prstGeom>
        </p:spPr>
        <p:txBody>
          <a:bodyPr anchor="b"/>
          <a:p>
            <a:pPr algn="r">
              <a:lnSpc>
                <a:spcPct val="100000"/>
              </a:lnSpc>
            </a:pPr>
            <a:fld id="{6BB2466E-5552-4526-9480-F016720EB017}" type="slidenum">
              <a:rPr lang="en-ZA" sz="1200">
                <a:solidFill>
                  <a:srgbClr val="000000"/>
                </a:solidFill>
                <a:latin typeface="+mn-lt"/>
                <a:ea typeface="+mn-ea"/>
              </a:rPr>
              <a:t>&lt;number&gt;</a:t>
            </a:fld>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17" name="PlaceHolder 1"/>
          <p:cNvSpPr>
            <a:spLocks noGrp="1"/>
          </p:cNvSpPr>
          <p:nvPr>
            <p:ph type="body"/>
          </p:nvPr>
        </p:nvSpPr>
        <p:spPr>
          <a:xfrm>
            <a:off x="685800" y="4343400"/>
            <a:ext cx="5486040" cy="4114440"/>
          </a:xfrm>
          <a:prstGeom prst="rect">
            <a:avLst/>
          </a:prstGeom>
        </p:spPr>
        <p:txBody>
          <a:bodyPr/>
          <a:p>
            <a:endParaRPr/>
          </a:p>
        </p:txBody>
      </p:sp>
      <p:sp>
        <p:nvSpPr>
          <p:cNvPr id="1018" name="TextShape 2"/>
          <p:cNvSpPr txBox="1"/>
          <p:nvPr/>
        </p:nvSpPr>
        <p:spPr>
          <a:xfrm>
            <a:off x="3884760" y="8685360"/>
            <a:ext cx="2971440" cy="456840"/>
          </a:xfrm>
          <a:prstGeom prst="rect">
            <a:avLst/>
          </a:prstGeom>
        </p:spPr>
        <p:txBody>
          <a:bodyPr anchor="b"/>
          <a:p>
            <a:pPr algn="r">
              <a:lnSpc>
                <a:spcPct val="100000"/>
              </a:lnSpc>
            </a:pPr>
            <a:fld id="{42352413-791C-4783-A1EC-0DA747A6D827}" type="slidenum">
              <a:rPr lang="en-ZA" sz="1200">
                <a:solidFill>
                  <a:srgbClr val="000000"/>
                </a:solidFill>
                <a:latin typeface="+mn-lt"/>
                <a:ea typeface="+mn-ea"/>
              </a:rPr>
              <a:t>&lt;number&gt;</a:t>
            </a:fld>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19" name="PlaceHolder 1"/>
          <p:cNvSpPr>
            <a:spLocks noGrp="1"/>
          </p:cNvSpPr>
          <p:nvPr>
            <p:ph type="body"/>
          </p:nvPr>
        </p:nvSpPr>
        <p:spPr>
          <a:xfrm>
            <a:off x="685800" y="4343400"/>
            <a:ext cx="5486040" cy="4114440"/>
          </a:xfrm>
          <a:prstGeom prst="rect">
            <a:avLst/>
          </a:prstGeom>
        </p:spPr>
        <p:txBody>
          <a:bodyPr/>
          <a:p>
            <a:endParaRPr/>
          </a:p>
        </p:txBody>
      </p:sp>
      <p:sp>
        <p:nvSpPr>
          <p:cNvPr id="1020" name="TextShape 2"/>
          <p:cNvSpPr txBox="1"/>
          <p:nvPr/>
        </p:nvSpPr>
        <p:spPr>
          <a:xfrm>
            <a:off x="3884760" y="8685360"/>
            <a:ext cx="2971440" cy="456840"/>
          </a:xfrm>
          <a:prstGeom prst="rect">
            <a:avLst/>
          </a:prstGeom>
        </p:spPr>
        <p:txBody>
          <a:bodyPr anchor="b"/>
          <a:p>
            <a:pPr algn="r">
              <a:lnSpc>
                <a:spcPct val="100000"/>
              </a:lnSpc>
            </a:pPr>
            <a:fld id="{859E1BD5-C31E-44BD-AA84-C9FB5807E4DA}" type="slidenum">
              <a:rPr lang="en-ZA" sz="1200">
                <a:solidFill>
                  <a:srgbClr val="000000"/>
                </a:solidFill>
                <a:latin typeface="+mn-lt"/>
                <a:ea typeface="+mn-ea"/>
              </a:rPr>
              <a:t>&lt;number&gt;</a:t>
            </a:fld>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21" name="PlaceHolder 1"/>
          <p:cNvSpPr>
            <a:spLocks noGrp="1"/>
          </p:cNvSpPr>
          <p:nvPr>
            <p:ph type="body"/>
          </p:nvPr>
        </p:nvSpPr>
        <p:spPr>
          <a:xfrm>
            <a:off x="685800" y="4343400"/>
            <a:ext cx="5486040" cy="4114440"/>
          </a:xfrm>
          <a:prstGeom prst="rect">
            <a:avLst/>
          </a:prstGeom>
        </p:spPr>
        <p:txBody>
          <a:bodyPr/>
          <a:p>
            <a:endParaRPr/>
          </a:p>
        </p:txBody>
      </p:sp>
      <p:sp>
        <p:nvSpPr>
          <p:cNvPr id="1022" name="TextShape 2"/>
          <p:cNvSpPr txBox="1"/>
          <p:nvPr/>
        </p:nvSpPr>
        <p:spPr>
          <a:xfrm>
            <a:off x="3884760" y="8685360"/>
            <a:ext cx="2971440" cy="456840"/>
          </a:xfrm>
          <a:prstGeom prst="rect">
            <a:avLst/>
          </a:prstGeom>
        </p:spPr>
        <p:txBody>
          <a:bodyPr anchor="b"/>
          <a:p>
            <a:pPr algn="r">
              <a:lnSpc>
                <a:spcPct val="100000"/>
              </a:lnSpc>
            </a:pPr>
            <a:fld id="{2B8522FF-8A8E-44C1-82BE-267FB9D40BF8}" type="slidenum">
              <a:rPr lang="en-ZA" sz="1200">
                <a:solidFill>
                  <a:srgbClr val="000000"/>
                </a:solidFill>
                <a:latin typeface="+mn-lt"/>
                <a:ea typeface="+mn-ea"/>
              </a:rPr>
              <a:t>&lt;number&gt;</a:t>
            </a:fld>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23" name="PlaceHolder 1"/>
          <p:cNvSpPr>
            <a:spLocks noGrp="1"/>
          </p:cNvSpPr>
          <p:nvPr>
            <p:ph type="body"/>
          </p:nvPr>
        </p:nvSpPr>
        <p:spPr>
          <a:xfrm>
            <a:off x="685800" y="4343400"/>
            <a:ext cx="5486040" cy="4114440"/>
          </a:xfrm>
          <a:prstGeom prst="rect">
            <a:avLst/>
          </a:prstGeom>
        </p:spPr>
        <p:txBody>
          <a:bodyPr/>
          <a:p>
            <a:endParaRPr/>
          </a:p>
        </p:txBody>
      </p:sp>
      <p:sp>
        <p:nvSpPr>
          <p:cNvPr id="1024" name="TextShape 2"/>
          <p:cNvSpPr txBox="1"/>
          <p:nvPr/>
        </p:nvSpPr>
        <p:spPr>
          <a:xfrm>
            <a:off x="3884760" y="8685360"/>
            <a:ext cx="2971440" cy="456840"/>
          </a:xfrm>
          <a:prstGeom prst="rect">
            <a:avLst/>
          </a:prstGeom>
        </p:spPr>
        <p:txBody>
          <a:bodyPr anchor="b"/>
          <a:p>
            <a:pPr algn="r">
              <a:lnSpc>
                <a:spcPct val="100000"/>
              </a:lnSpc>
            </a:pPr>
            <a:fld id="{1FE02491-74CA-4BA5-A3D5-4EA4853104EE}" type="slidenum">
              <a:rPr lang="en-ZA" sz="1200">
                <a:solidFill>
                  <a:srgbClr val="000000"/>
                </a:solidFill>
                <a:latin typeface="+mn-lt"/>
                <a:ea typeface="+mn-ea"/>
              </a:rPr>
              <a:t>&lt;number&gt;</a:t>
            </a:fld>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25" name="PlaceHolder 1"/>
          <p:cNvSpPr>
            <a:spLocks noGrp="1"/>
          </p:cNvSpPr>
          <p:nvPr>
            <p:ph type="body"/>
          </p:nvPr>
        </p:nvSpPr>
        <p:spPr>
          <a:xfrm>
            <a:off x="685800" y="4343400"/>
            <a:ext cx="5486040" cy="4114440"/>
          </a:xfrm>
          <a:prstGeom prst="rect">
            <a:avLst/>
          </a:prstGeom>
        </p:spPr>
        <p:txBody>
          <a:bodyPr/>
          <a:p>
            <a:endParaRPr/>
          </a:p>
        </p:txBody>
      </p:sp>
      <p:sp>
        <p:nvSpPr>
          <p:cNvPr id="1026" name="TextShape 2"/>
          <p:cNvSpPr txBox="1"/>
          <p:nvPr/>
        </p:nvSpPr>
        <p:spPr>
          <a:xfrm>
            <a:off x="3884760" y="8685360"/>
            <a:ext cx="2971440" cy="456840"/>
          </a:xfrm>
          <a:prstGeom prst="rect">
            <a:avLst/>
          </a:prstGeom>
        </p:spPr>
        <p:txBody>
          <a:bodyPr anchor="b"/>
          <a:p>
            <a:pPr algn="r">
              <a:lnSpc>
                <a:spcPct val="100000"/>
              </a:lnSpc>
            </a:pPr>
            <a:fld id="{0768BA2E-7F8E-4F97-82C1-A19854484408}" type="slidenum">
              <a:rPr lang="en-ZA" sz="1200">
                <a:solidFill>
                  <a:srgbClr val="000000"/>
                </a:solidFill>
                <a:latin typeface="+mn-lt"/>
                <a:ea typeface="+mn-ea"/>
              </a:rPr>
              <a:t>&lt;number&gt;</a:t>
            </a:fld>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6.png"/>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 Id="rId3" Type="http://schemas.openxmlformats.org/officeDocument/2006/relationships/image" Target="../media/image8.png"/>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 Id="rId3" Type="http://schemas.openxmlformats.org/officeDocument/2006/relationships/image" Target="../media/image10.png"/>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 Id="rId3" Type="http://schemas.openxmlformats.org/officeDocument/2006/relationships/image" Target="../media/image12.png"/>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4.png"/><Relationship Id="rId3" Type="http://schemas.openxmlformats.org/officeDocument/2006/relationships/image" Target="../media/image15.png"/>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6.png"/><Relationship Id="rId3" Type="http://schemas.openxmlformats.org/officeDocument/2006/relationships/image" Target="../media/image17.png"/>
</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8.png"/><Relationship Id="rId3" Type="http://schemas.openxmlformats.org/officeDocument/2006/relationships/image" Target="../media/image19.png"/>
</Relationships>
</file>

<file path=ppt/slideLayouts/_rels/slideLayout10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1.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2.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3.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4.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5.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6.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7.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8.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0.xml.rels><?xml version="1.0" encoding="UTF-8"?>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20.png"/><Relationship Id="rId3" Type="http://schemas.openxmlformats.org/officeDocument/2006/relationships/image" Target="../media/image21.png"/>
</Relationships>
</file>

<file path=ppt/slideLayouts/_rels/slideLayout12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3.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4.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5.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6.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7.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8.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9.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0.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2.xml.rels><?xml version="1.0" encoding="UTF-8"?>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22.png"/><Relationship Id="rId3" Type="http://schemas.openxmlformats.org/officeDocument/2006/relationships/image" Target="../media/image23.png"/>
</Relationships>
</file>

<file path=ppt/slideLayouts/_rels/slideLayout13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5.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6.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7.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8.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9.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0.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1.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4.xml.rels><?xml version="1.0" encoding="UTF-8"?>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4.png"/><Relationship Id="rId3" Type="http://schemas.openxmlformats.org/officeDocument/2006/relationships/image" Target="../media/image25.png"/>
</Relationships>
</file>

<file path=ppt/slideLayouts/_rels/slideLayout14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6.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7.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8.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9.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0.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1.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2.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4.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6.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7.png"/><Relationship Id="rId3" Type="http://schemas.openxmlformats.org/officeDocument/2006/relationships/image" Target="../media/image28.png"/>
</Relationships>
</file>

<file path=ppt/slideLayouts/_rels/slideLayout157.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8.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9.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0.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1.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2.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3.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5.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6.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7.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8.xml.rels><?xml version="1.0" encoding="UTF-8"?>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30.png"/><Relationship Id="rId3" Type="http://schemas.openxmlformats.org/officeDocument/2006/relationships/image" Target="../media/image31.png"/>
</Relationships>
</file>

<file path=ppt/slideLayouts/_rels/slideLayout169.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0.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1.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2.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3.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4.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6.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7.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8.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9.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80.xml.rels><?xml version="1.0" encoding="UTF-8"?>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33.png"/><Relationship Id="rId3" Type="http://schemas.openxmlformats.org/officeDocument/2006/relationships/image" Target="../media/image34.png"/>
</Relationships>
</file>

<file path=ppt/slideLayouts/_rels/slideLayout181.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2.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3.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4.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5.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7.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8.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9.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0.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1.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2.xml.rels><?xml version="1.0" encoding="UTF-8"?>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36.png"/><Relationship Id="rId3" Type="http://schemas.openxmlformats.org/officeDocument/2006/relationships/image" Target="../media/image37.png"/>
</Relationships>
</file>

<file path=ppt/slideLayouts/_rels/slideLayout193.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4.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5.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6.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8.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9.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0.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1.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2.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3.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4.xml.rels><?xml version="1.0" encoding="UTF-8"?>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39.png"/><Relationship Id="rId3" Type="http://schemas.openxmlformats.org/officeDocument/2006/relationships/image" Target="../media/image40.png"/>
</Relationships>
</file>

<file path=ppt/slideLayouts/_rels/slideLayout205.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06.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07.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0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09.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0.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1.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2.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3.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4.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5.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6.xml.rels><?xml version="1.0" encoding="UTF-8"?>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42.png"/><Relationship Id="rId3" Type="http://schemas.openxmlformats.org/officeDocument/2006/relationships/image" Target="../media/image43.png"/>
</Relationships>
</file>

<file path=ppt/slideLayouts/_rels/slideLayout217.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18.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0.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1.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2.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3.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4.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5.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6.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7.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8.xml.rels><?xml version="1.0" encoding="UTF-8"?>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44.png"/><Relationship Id="rId3" Type="http://schemas.openxmlformats.org/officeDocument/2006/relationships/image" Target="../media/image45.png"/>
</Relationships>
</file>

<file path=ppt/slideLayouts/slideLayout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8"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0"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11"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5"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16"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17"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9"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20"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21"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3"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24"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25"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7"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28"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0"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31"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32"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33"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5"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36"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37" name="" descr=""/>
          <p:cNvPicPr/>
          <p:nvPr/>
        </p:nvPicPr>
        <p:blipFill>
          <a:blip r:embed="rId2"/>
          <a:stretch>
            <a:fillRect/>
          </a:stretch>
        </p:blipFill>
        <p:spPr>
          <a:xfrm>
            <a:off x="2165760" y="731160"/>
            <a:ext cx="4354560" cy="3474360"/>
          </a:xfrm>
          <a:prstGeom prst="rect">
            <a:avLst/>
          </a:prstGeom>
          <a:ln>
            <a:noFill/>
          </a:ln>
        </p:spPr>
      </p:pic>
      <p:pic>
        <p:nvPicPr>
          <p:cNvPr id="38"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9"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1"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3"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54"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8"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59"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60"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2"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63"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64"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6"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67"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68"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0"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71"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3"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74"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75"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76"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8"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79"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80" name="" descr=""/>
          <p:cNvPicPr/>
          <p:nvPr/>
        </p:nvPicPr>
        <p:blipFill>
          <a:blip r:embed="rId2"/>
          <a:stretch>
            <a:fillRect/>
          </a:stretch>
        </p:blipFill>
        <p:spPr>
          <a:xfrm>
            <a:off x="2165760" y="731160"/>
            <a:ext cx="4354560" cy="3474360"/>
          </a:xfrm>
          <a:prstGeom prst="rect">
            <a:avLst/>
          </a:prstGeom>
          <a:ln>
            <a:noFill/>
          </a:ln>
        </p:spPr>
      </p:pic>
      <p:pic>
        <p:nvPicPr>
          <p:cNvPr id="81"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9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92"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94"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96"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97"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98"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99"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01"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102"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103"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05"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106"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107"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09"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110"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111"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13"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114"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16"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117"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118"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119"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21"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122"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123" name="" descr=""/>
          <p:cNvPicPr/>
          <p:nvPr/>
        </p:nvPicPr>
        <p:blipFill>
          <a:blip r:embed="rId2"/>
          <a:stretch>
            <a:fillRect/>
          </a:stretch>
        </p:blipFill>
        <p:spPr>
          <a:xfrm>
            <a:off x="2165760" y="731160"/>
            <a:ext cx="4354560" cy="3474360"/>
          </a:xfrm>
          <a:prstGeom prst="rect">
            <a:avLst/>
          </a:prstGeom>
          <a:ln>
            <a:noFill/>
          </a:ln>
        </p:spPr>
      </p:pic>
      <p:pic>
        <p:nvPicPr>
          <p:cNvPr id="124"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13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31"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33"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35"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136"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137"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38"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40"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141"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142"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4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44"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145"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146"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48"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149"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150"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15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52"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153"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55"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156"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157"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158"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60"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161"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162" name="" descr=""/>
          <p:cNvPicPr/>
          <p:nvPr/>
        </p:nvPicPr>
        <p:blipFill>
          <a:blip r:embed="rId2"/>
          <a:stretch>
            <a:fillRect/>
          </a:stretch>
        </p:blipFill>
        <p:spPr>
          <a:xfrm>
            <a:off x="2165760" y="731160"/>
            <a:ext cx="4354560" cy="3474360"/>
          </a:xfrm>
          <a:prstGeom prst="rect">
            <a:avLst/>
          </a:prstGeom>
          <a:ln>
            <a:noFill/>
          </a:ln>
        </p:spPr>
      </p:pic>
      <p:pic>
        <p:nvPicPr>
          <p:cNvPr id="163"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16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70"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72"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74"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175"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176"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77"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79"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180"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181"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83"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184"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185"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87"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188"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189"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19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91"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192"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94"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195"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196"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197"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199"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200"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201" name="" descr=""/>
          <p:cNvPicPr/>
          <p:nvPr/>
        </p:nvPicPr>
        <p:blipFill>
          <a:blip r:embed="rId2"/>
          <a:stretch>
            <a:fillRect/>
          </a:stretch>
        </p:blipFill>
        <p:spPr>
          <a:xfrm>
            <a:off x="2165760" y="731160"/>
            <a:ext cx="4354560" cy="3474360"/>
          </a:xfrm>
          <a:prstGeom prst="rect">
            <a:avLst/>
          </a:prstGeom>
          <a:ln>
            <a:noFill/>
          </a:ln>
        </p:spPr>
      </p:pic>
      <p:pic>
        <p:nvPicPr>
          <p:cNvPr id="202"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20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09"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21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11"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21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13"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214"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215"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216"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21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18"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219"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220"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22"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223"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224"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22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26"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227"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228"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22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30"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231"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23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33"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234"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235"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236"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23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38"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239"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240" name="" descr=""/>
          <p:cNvPicPr/>
          <p:nvPr/>
        </p:nvPicPr>
        <p:blipFill>
          <a:blip r:embed="rId2"/>
          <a:stretch>
            <a:fillRect/>
          </a:stretch>
        </p:blipFill>
        <p:spPr>
          <a:xfrm>
            <a:off x="2165760" y="731160"/>
            <a:ext cx="4354560" cy="3474360"/>
          </a:xfrm>
          <a:prstGeom prst="rect">
            <a:avLst/>
          </a:prstGeom>
          <a:ln>
            <a:noFill/>
          </a:ln>
        </p:spPr>
      </p:pic>
      <p:pic>
        <p:nvPicPr>
          <p:cNvPr id="241"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24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48"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24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50"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25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52"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253"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254"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255"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256"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57"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258"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259"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26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61"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262"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263"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26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65"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266"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267"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26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69"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270"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27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72"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273"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274"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275"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276"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77"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278"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279" name="" descr=""/>
          <p:cNvPicPr/>
          <p:nvPr/>
        </p:nvPicPr>
        <p:blipFill>
          <a:blip r:embed="rId2"/>
          <a:stretch>
            <a:fillRect/>
          </a:stretch>
        </p:blipFill>
        <p:spPr>
          <a:xfrm>
            <a:off x="2165760" y="731160"/>
            <a:ext cx="4354560" cy="3474360"/>
          </a:xfrm>
          <a:prstGeom prst="rect">
            <a:avLst/>
          </a:prstGeom>
          <a:ln>
            <a:noFill/>
          </a:ln>
        </p:spPr>
      </p:pic>
      <p:pic>
        <p:nvPicPr>
          <p:cNvPr id="280"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29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91"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29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93"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29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295"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296"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297"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298"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29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00"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301"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302"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30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04"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305"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306"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30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08"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309"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310"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31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12"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313"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31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15"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316"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317"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318"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31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20"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321"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322" name="" descr=""/>
          <p:cNvPicPr/>
          <p:nvPr/>
        </p:nvPicPr>
        <p:blipFill>
          <a:blip r:embed="rId2"/>
          <a:stretch>
            <a:fillRect/>
          </a:stretch>
        </p:blipFill>
        <p:spPr>
          <a:xfrm>
            <a:off x="2165760" y="731160"/>
            <a:ext cx="4354560" cy="3474360"/>
          </a:xfrm>
          <a:prstGeom prst="rect">
            <a:avLst/>
          </a:prstGeom>
          <a:ln>
            <a:noFill/>
          </a:ln>
        </p:spPr>
      </p:pic>
      <p:pic>
        <p:nvPicPr>
          <p:cNvPr id="323"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98.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32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30"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99.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33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32"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100.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33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34"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335"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01.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336"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102.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337"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103.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33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39"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340"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341"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04.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34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43"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344"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345"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105.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346"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47"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348"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349"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06.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35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51"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352"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07.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35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54"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355"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356"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357"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108.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35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59"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360"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361" name="" descr=""/>
          <p:cNvPicPr/>
          <p:nvPr/>
        </p:nvPicPr>
        <p:blipFill>
          <a:blip r:embed="rId2"/>
          <a:stretch>
            <a:fillRect/>
          </a:stretch>
        </p:blipFill>
        <p:spPr>
          <a:xfrm>
            <a:off x="2165760" y="731160"/>
            <a:ext cx="4354560" cy="3474360"/>
          </a:xfrm>
          <a:prstGeom prst="rect">
            <a:avLst/>
          </a:prstGeom>
          <a:ln>
            <a:noFill/>
          </a:ln>
        </p:spPr>
      </p:pic>
      <p:pic>
        <p:nvPicPr>
          <p:cNvPr id="362"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109.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10.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36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69"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111.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37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71"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112.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37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73"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374"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13.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375"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114.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376"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115.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37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78"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379"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380"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16.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38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82"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383"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384"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117.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38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86"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387"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388"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18.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38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90"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391"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19.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39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93"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394"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395"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396"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120.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39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398"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399"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400" name="" descr=""/>
          <p:cNvPicPr/>
          <p:nvPr/>
        </p:nvPicPr>
        <p:blipFill>
          <a:blip r:embed="rId2"/>
          <a:stretch>
            <a:fillRect/>
          </a:stretch>
        </p:blipFill>
        <p:spPr>
          <a:xfrm>
            <a:off x="2165760" y="731160"/>
            <a:ext cx="4354560" cy="3474360"/>
          </a:xfrm>
          <a:prstGeom prst="rect">
            <a:avLst/>
          </a:prstGeom>
          <a:ln>
            <a:noFill/>
          </a:ln>
        </p:spPr>
      </p:pic>
      <p:pic>
        <p:nvPicPr>
          <p:cNvPr id="401"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12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2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41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12"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12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41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14"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12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41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16"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417"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2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418"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12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419"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12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42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21"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422"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423"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2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42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25"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426"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427"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12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42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29"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430"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431"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3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43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33"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434"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3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43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36"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437"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438"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439"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13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44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41"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442"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443" name="" descr=""/>
          <p:cNvPicPr/>
          <p:nvPr/>
        </p:nvPicPr>
        <p:blipFill>
          <a:blip r:embed="rId2"/>
          <a:stretch>
            <a:fillRect/>
          </a:stretch>
        </p:blipFill>
        <p:spPr>
          <a:xfrm>
            <a:off x="2165760" y="731160"/>
            <a:ext cx="4354560" cy="3474360"/>
          </a:xfrm>
          <a:prstGeom prst="rect">
            <a:avLst/>
          </a:prstGeom>
          <a:ln>
            <a:noFill/>
          </a:ln>
        </p:spPr>
      </p:pic>
      <p:pic>
        <p:nvPicPr>
          <p:cNvPr id="444"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13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3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45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59"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13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46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61"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13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46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63"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464"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3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465"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13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466"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13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46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68"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469"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470"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4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47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72"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473"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474"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14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47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76"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477"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478"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4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47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80"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481"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4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48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83"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484"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485"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486"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14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48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88"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489"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490" name="" descr=""/>
          <p:cNvPicPr/>
          <p:nvPr/>
        </p:nvPicPr>
        <p:blipFill>
          <a:blip r:embed="rId2"/>
          <a:stretch>
            <a:fillRect/>
          </a:stretch>
        </p:blipFill>
        <p:spPr>
          <a:xfrm>
            <a:off x="2165760" y="731160"/>
            <a:ext cx="4354560" cy="3474360"/>
          </a:xfrm>
          <a:prstGeom prst="rect">
            <a:avLst/>
          </a:prstGeom>
          <a:ln>
            <a:noFill/>
          </a:ln>
        </p:spPr>
      </p:pic>
      <p:pic>
        <p:nvPicPr>
          <p:cNvPr id="491"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145.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46.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49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96"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147.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49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498"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148.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49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00"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501"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49.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502"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150.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503"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151.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50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05"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506"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507"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52.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50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09"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510"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511"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153.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51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13"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514"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515"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54.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516"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17"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518"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55.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51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20"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521"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522"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523"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156.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52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25"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526"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527" name="" descr=""/>
          <p:cNvPicPr/>
          <p:nvPr/>
        </p:nvPicPr>
        <p:blipFill>
          <a:blip r:embed="rId2"/>
          <a:stretch>
            <a:fillRect/>
          </a:stretch>
        </p:blipFill>
        <p:spPr>
          <a:xfrm>
            <a:off x="2165760" y="731160"/>
            <a:ext cx="4354560" cy="3474360"/>
          </a:xfrm>
          <a:prstGeom prst="rect">
            <a:avLst/>
          </a:prstGeom>
          <a:ln>
            <a:noFill/>
          </a:ln>
        </p:spPr>
      </p:pic>
      <p:pic>
        <p:nvPicPr>
          <p:cNvPr id="528"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157.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58.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53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33"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159.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53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35"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160.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536"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37"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538"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61.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539"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162.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540"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163.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54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42"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543"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544"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64.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54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46"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547"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548"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165.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54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50"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551"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552"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66.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55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54"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555"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67.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556"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57"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558"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559"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560"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168.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56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62"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563"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564" name="" descr=""/>
          <p:cNvPicPr/>
          <p:nvPr/>
        </p:nvPicPr>
        <p:blipFill>
          <a:blip r:embed="rId2"/>
          <a:stretch>
            <a:fillRect/>
          </a:stretch>
        </p:blipFill>
        <p:spPr>
          <a:xfrm>
            <a:off x="2165760" y="731160"/>
            <a:ext cx="4354560" cy="3474360"/>
          </a:xfrm>
          <a:prstGeom prst="rect">
            <a:avLst/>
          </a:prstGeom>
          <a:ln>
            <a:noFill/>
          </a:ln>
        </p:spPr>
      </p:pic>
      <p:pic>
        <p:nvPicPr>
          <p:cNvPr id="565"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169.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70.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56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70"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171.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57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72"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172.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57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74"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575"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73.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576"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174.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577"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175.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57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79"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580"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581"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76.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58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83"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584"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585"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177.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586"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87"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588"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589"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78.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59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91"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592"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79.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59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94"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595"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596"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597"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180.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59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599"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600"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601" name="" descr=""/>
          <p:cNvPicPr/>
          <p:nvPr/>
        </p:nvPicPr>
        <p:blipFill>
          <a:blip r:embed="rId2"/>
          <a:stretch>
            <a:fillRect/>
          </a:stretch>
        </p:blipFill>
        <p:spPr>
          <a:xfrm>
            <a:off x="2165760" y="731160"/>
            <a:ext cx="4354560" cy="3474360"/>
          </a:xfrm>
          <a:prstGeom prst="rect">
            <a:avLst/>
          </a:prstGeom>
          <a:ln>
            <a:noFill/>
          </a:ln>
        </p:spPr>
      </p:pic>
      <p:pic>
        <p:nvPicPr>
          <p:cNvPr id="602"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18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8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606"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07"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18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60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09"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18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61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11"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612"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8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613"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18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614"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18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61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16"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617"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618"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8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61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20"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621"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622"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18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62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24"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625"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626"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9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62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28"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629"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19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63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31"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632"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633"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634"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19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63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36"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637"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638" name="" descr=""/>
          <p:cNvPicPr/>
          <p:nvPr/>
        </p:nvPicPr>
        <p:blipFill>
          <a:blip r:embed="rId2"/>
          <a:stretch>
            <a:fillRect/>
          </a:stretch>
        </p:blipFill>
        <p:spPr>
          <a:xfrm>
            <a:off x="2165760" y="731160"/>
            <a:ext cx="4354560" cy="3474360"/>
          </a:xfrm>
          <a:prstGeom prst="rect">
            <a:avLst/>
          </a:prstGeom>
          <a:ln>
            <a:noFill/>
          </a:ln>
        </p:spPr>
      </p:pic>
      <p:pic>
        <p:nvPicPr>
          <p:cNvPr id="639"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19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9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64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44"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19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645"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46"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19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64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48"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649"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19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650"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19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651"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19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65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53"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654"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655"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20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656"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57"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658"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659"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20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66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61"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662"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663"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20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66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65"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666"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20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66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68"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669"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670"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671"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20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67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73"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674"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675" name="" descr=""/>
          <p:cNvPicPr/>
          <p:nvPr/>
        </p:nvPicPr>
        <p:blipFill>
          <a:blip r:embed="rId2"/>
          <a:stretch>
            <a:fillRect/>
          </a:stretch>
        </p:blipFill>
        <p:spPr>
          <a:xfrm>
            <a:off x="2165760" y="731160"/>
            <a:ext cx="4354560" cy="3474360"/>
          </a:xfrm>
          <a:prstGeom prst="rect">
            <a:avLst/>
          </a:prstGeom>
          <a:ln>
            <a:noFill/>
          </a:ln>
        </p:spPr>
      </p:pic>
      <p:pic>
        <p:nvPicPr>
          <p:cNvPr id="676"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205.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06.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68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81"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207.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68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83"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208.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68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85"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686"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209.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687"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210.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688"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211.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68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90"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691"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692"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212.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69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94"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695"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696"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213.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697"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698"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699"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700"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214.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70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02"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703"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215.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704"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05"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706"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707"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708"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216.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70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10"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711"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712" name="" descr=""/>
          <p:cNvPicPr/>
          <p:nvPr/>
        </p:nvPicPr>
        <p:blipFill>
          <a:blip r:embed="rId2"/>
          <a:stretch>
            <a:fillRect/>
          </a:stretch>
        </p:blipFill>
        <p:spPr>
          <a:xfrm>
            <a:off x="2165760" y="731160"/>
            <a:ext cx="4354560" cy="3474360"/>
          </a:xfrm>
          <a:prstGeom prst="rect">
            <a:avLst/>
          </a:prstGeom>
          <a:ln>
            <a:noFill/>
          </a:ln>
        </p:spPr>
      </p:pic>
      <p:pic>
        <p:nvPicPr>
          <p:cNvPr id="713" name="" descr=""/>
          <p:cNvPicPr/>
          <p:nvPr/>
        </p:nvPicPr>
        <p:blipFill>
          <a:blip r:embed="rId3"/>
          <a:stretch>
            <a:fillRect/>
          </a:stretch>
        </p:blipFill>
        <p:spPr>
          <a:xfrm>
            <a:off x="2165760" y="731160"/>
            <a:ext cx="4354560" cy="3474360"/>
          </a:xfrm>
          <a:prstGeom prst="rect">
            <a:avLst/>
          </a:prstGeom>
          <a:ln>
            <a:noFill/>
          </a:ln>
        </p:spPr>
      </p:pic>
    </p:spTree>
  </p:cSld>
</p:sldLayout>
</file>

<file path=ppt/slideLayouts/slideLayout217.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18.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719"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20" name="PlaceHolder 2"/>
          <p:cNvSpPr>
            <a:spLocks noGrp="1"/>
          </p:cNvSpPr>
          <p:nvPr>
            <p:ph type="subTitle"/>
          </p:nvPr>
        </p:nvSpPr>
        <p:spPr>
          <a:xfrm>
            <a:off x="1143000" y="731520"/>
            <a:ext cx="6400440" cy="3474720"/>
          </a:xfrm>
          <a:prstGeom prst="rect">
            <a:avLst/>
          </a:prstGeom>
        </p:spPr>
        <p:txBody>
          <a:bodyPr lIns="0" rIns="0" tIns="0" bIns="0" anchor="ctr"/>
          <a:p>
            <a:pPr algn="ctr"/>
            <a:endParaRPr/>
          </a:p>
        </p:txBody>
      </p:sp>
    </p:spTree>
  </p:cSld>
</p:sldLayout>
</file>

<file path=ppt/slideLayouts/slideLayout219.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721"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22" name="PlaceHolder 2"/>
          <p:cNvSpPr>
            <a:spLocks noGrp="1"/>
          </p:cNvSpPr>
          <p:nvPr>
            <p:ph type="body"/>
          </p:nvPr>
        </p:nvSpPr>
        <p:spPr>
          <a:xfrm>
            <a:off x="1143000" y="731520"/>
            <a:ext cx="6400440" cy="3474360"/>
          </a:xfrm>
          <a:prstGeom prst="rect">
            <a:avLst/>
          </a:prstGeom>
        </p:spPr>
        <p:txBody>
          <a:bodyPr lIns="0" rIns="0" tIns="0" bIns="0"/>
          <a:p>
            <a:endParaRPr/>
          </a:p>
        </p:txBody>
      </p:sp>
    </p:spTree>
  </p:cSld>
</p:sldLayout>
</file>

<file path=ppt/slideLayouts/slideLayout220.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72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24"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725" name="PlaceHolder 3"/>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221.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726" name="PlaceHolder 1"/>
          <p:cNvSpPr>
            <a:spLocks noGrp="1"/>
          </p:cNvSpPr>
          <p:nvPr>
            <p:ph type="title"/>
          </p:nvPr>
        </p:nvSpPr>
        <p:spPr>
          <a:xfrm>
            <a:off x="1793160" y="4372200"/>
            <a:ext cx="6512040" cy="1143000"/>
          </a:xfrm>
          <a:prstGeom prst="rect">
            <a:avLst/>
          </a:prstGeom>
        </p:spPr>
        <p:txBody>
          <a:bodyPr lIns="0" rIns="0" tIns="0" bIns="0" anchor="ctr"/>
          <a:p>
            <a:endParaRPr/>
          </a:p>
        </p:txBody>
      </p:sp>
    </p:spTree>
  </p:cSld>
</p:sldLayout>
</file>

<file path=ppt/slideLayouts/slideLayout222.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727" name="PlaceHolder 1"/>
          <p:cNvSpPr>
            <a:spLocks noGrp="1"/>
          </p:cNvSpPr>
          <p:nvPr>
            <p:ph type="subTitle"/>
          </p:nvPr>
        </p:nvSpPr>
        <p:spPr>
          <a:xfrm>
            <a:off x="1793160" y="4372200"/>
            <a:ext cx="6512040" cy="5298120"/>
          </a:xfrm>
          <a:prstGeom prst="rect">
            <a:avLst/>
          </a:prstGeom>
        </p:spPr>
        <p:txBody>
          <a:bodyPr lIns="0" rIns="0" tIns="0" bIns="0" anchor="ctr"/>
          <a:p>
            <a:pPr algn="ctr"/>
            <a:endParaRPr/>
          </a:p>
        </p:txBody>
      </p:sp>
    </p:spTree>
  </p:cSld>
</p:sldLayout>
</file>

<file path=ppt/slideLayouts/slideLayout223.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72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29"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730" name="PlaceHolder 3"/>
          <p:cNvSpPr>
            <a:spLocks noGrp="1"/>
          </p:cNvSpPr>
          <p:nvPr>
            <p:ph type="body"/>
          </p:nvPr>
        </p:nvSpPr>
        <p:spPr>
          <a:xfrm>
            <a:off x="1143000" y="2546280"/>
            <a:ext cx="3123360" cy="1657080"/>
          </a:xfrm>
          <a:prstGeom prst="rect">
            <a:avLst/>
          </a:prstGeom>
        </p:spPr>
        <p:txBody>
          <a:bodyPr lIns="0" rIns="0" tIns="0" bIns="0"/>
          <a:p>
            <a:endParaRPr/>
          </a:p>
        </p:txBody>
      </p:sp>
      <p:sp>
        <p:nvSpPr>
          <p:cNvPr id="731" name="PlaceHolder 4"/>
          <p:cNvSpPr>
            <a:spLocks noGrp="1"/>
          </p:cNvSpPr>
          <p:nvPr>
            <p:ph type="body"/>
          </p:nvPr>
        </p:nvSpPr>
        <p:spPr>
          <a:xfrm>
            <a:off x="4422960" y="731520"/>
            <a:ext cx="3123360" cy="3474360"/>
          </a:xfrm>
          <a:prstGeom prst="rect">
            <a:avLst/>
          </a:prstGeom>
        </p:spPr>
        <p:txBody>
          <a:bodyPr lIns="0" rIns="0" tIns="0" bIns="0"/>
          <a:p>
            <a:endParaRPr/>
          </a:p>
        </p:txBody>
      </p:sp>
    </p:spTree>
  </p:cSld>
</p:sldLayout>
</file>

<file path=ppt/slideLayouts/slideLayout224.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732"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33" name="PlaceHolder 2"/>
          <p:cNvSpPr>
            <a:spLocks noGrp="1"/>
          </p:cNvSpPr>
          <p:nvPr>
            <p:ph type="body"/>
          </p:nvPr>
        </p:nvSpPr>
        <p:spPr>
          <a:xfrm>
            <a:off x="1143000" y="731520"/>
            <a:ext cx="3123360" cy="3474360"/>
          </a:xfrm>
          <a:prstGeom prst="rect">
            <a:avLst/>
          </a:prstGeom>
        </p:spPr>
        <p:txBody>
          <a:bodyPr lIns="0" rIns="0" tIns="0" bIns="0"/>
          <a:p>
            <a:endParaRPr/>
          </a:p>
        </p:txBody>
      </p:sp>
      <p:sp>
        <p:nvSpPr>
          <p:cNvPr id="734"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735" name="PlaceHolder 4"/>
          <p:cNvSpPr>
            <a:spLocks noGrp="1"/>
          </p:cNvSpPr>
          <p:nvPr>
            <p:ph type="body"/>
          </p:nvPr>
        </p:nvSpPr>
        <p:spPr>
          <a:xfrm>
            <a:off x="4422960" y="2546280"/>
            <a:ext cx="3123360" cy="1657080"/>
          </a:xfrm>
          <a:prstGeom prst="rect">
            <a:avLst/>
          </a:prstGeom>
        </p:spPr>
        <p:txBody>
          <a:bodyPr lIns="0" rIns="0" tIns="0" bIns="0"/>
          <a:p>
            <a:endParaRPr/>
          </a:p>
        </p:txBody>
      </p:sp>
    </p:spTree>
  </p:cSld>
</p:sldLayout>
</file>

<file path=ppt/slideLayouts/slideLayout225.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736"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37"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738"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739" name="PlaceHolder 4"/>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226.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740"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41" name="PlaceHolder 2"/>
          <p:cNvSpPr>
            <a:spLocks noGrp="1"/>
          </p:cNvSpPr>
          <p:nvPr>
            <p:ph type="body"/>
          </p:nvPr>
        </p:nvSpPr>
        <p:spPr>
          <a:xfrm>
            <a:off x="1143000" y="731520"/>
            <a:ext cx="6400440" cy="1657080"/>
          </a:xfrm>
          <a:prstGeom prst="rect">
            <a:avLst/>
          </a:prstGeom>
        </p:spPr>
        <p:txBody>
          <a:bodyPr lIns="0" rIns="0" tIns="0" bIns="0"/>
          <a:p>
            <a:endParaRPr/>
          </a:p>
        </p:txBody>
      </p:sp>
      <p:sp>
        <p:nvSpPr>
          <p:cNvPr id="742" name="PlaceHolder 3"/>
          <p:cNvSpPr>
            <a:spLocks noGrp="1"/>
          </p:cNvSpPr>
          <p:nvPr>
            <p:ph type="body"/>
          </p:nvPr>
        </p:nvSpPr>
        <p:spPr>
          <a:xfrm>
            <a:off x="1143000" y="2546280"/>
            <a:ext cx="6400440" cy="1657080"/>
          </a:xfrm>
          <a:prstGeom prst="rect">
            <a:avLst/>
          </a:prstGeom>
        </p:spPr>
        <p:txBody>
          <a:bodyPr lIns="0" rIns="0" tIns="0" bIns="0"/>
          <a:p>
            <a:endParaRPr/>
          </a:p>
        </p:txBody>
      </p:sp>
    </p:spTree>
  </p:cSld>
</p:sldLayout>
</file>

<file path=ppt/slideLayouts/slideLayout227.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743"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44" name="PlaceHolder 2"/>
          <p:cNvSpPr>
            <a:spLocks noGrp="1"/>
          </p:cNvSpPr>
          <p:nvPr>
            <p:ph type="body"/>
          </p:nvPr>
        </p:nvSpPr>
        <p:spPr>
          <a:xfrm>
            <a:off x="1143000" y="731520"/>
            <a:ext cx="3123360" cy="1657080"/>
          </a:xfrm>
          <a:prstGeom prst="rect">
            <a:avLst/>
          </a:prstGeom>
        </p:spPr>
        <p:txBody>
          <a:bodyPr lIns="0" rIns="0" tIns="0" bIns="0"/>
          <a:p>
            <a:endParaRPr/>
          </a:p>
        </p:txBody>
      </p:sp>
      <p:sp>
        <p:nvSpPr>
          <p:cNvPr id="745" name="PlaceHolder 3"/>
          <p:cNvSpPr>
            <a:spLocks noGrp="1"/>
          </p:cNvSpPr>
          <p:nvPr>
            <p:ph type="body"/>
          </p:nvPr>
        </p:nvSpPr>
        <p:spPr>
          <a:xfrm>
            <a:off x="4422960" y="731520"/>
            <a:ext cx="3123360" cy="1657080"/>
          </a:xfrm>
          <a:prstGeom prst="rect">
            <a:avLst/>
          </a:prstGeom>
        </p:spPr>
        <p:txBody>
          <a:bodyPr lIns="0" rIns="0" tIns="0" bIns="0"/>
          <a:p>
            <a:endParaRPr/>
          </a:p>
        </p:txBody>
      </p:sp>
      <p:sp>
        <p:nvSpPr>
          <p:cNvPr id="746" name="PlaceHolder 4"/>
          <p:cNvSpPr>
            <a:spLocks noGrp="1"/>
          </p:cNvSpPr>
          <p:nvPr>
            <p:ph type="body"/>
          </p:nvPr>
        </p:nvSpPr>
        <p:spPr>
          <a:xfrm>
            <a:off x="4422960" y="2546280"/>
            <a:ext cx="3123360" cy="1657080"/>
          </a:xfrm>
          <a:prstGeom prst="rect">
            <a:avLst/>
          </a:prstGeom>
        </p:spPr>
        <p:txBody>
          <a:bodyPr lIns="0" rIns="0" tIns="0" bIns="0"/>
          <a:p>
            <a:endParaRPr/>
          </a:p>
        </p:txBody>
      </p:sp>
      <p:sp>
        <p:nvSpPr>
          <p:cNvPr id="747" name="PlaceHolder 5"/>
          <p:cNvSpPr>
            <a:spLocks noGrp="1"/>
          </p:cNvSpPr>
          <p:nvPr>
            <p:ph type="body"/>
          </p:nvPr>
        </p:nvSpPr>
        <p:spPr>
          <a:xfrm>
            <a:off x="1143000" y="2546280"/>
            <a:ext cx="3123360" cy="1657080"/>
          </a:xfrm>
          <a:prstGeom prst="rect">
            <a:avLst/>
          </a:prstGeom>
        </p:spPr>
        <p:txBody>
          <a:bodyPr lIns="0" rIns="0" tIns="0" bIns="0"/>
          <a:p>
            <a:endParaRPr/>
          </a:p>
        </p:txBody>
      </p:sp>
    </p:spTree>
  </p:cSld>
</p:sldLayout>
</file>

<file path=ppt/slideLayouts/slideLayout228.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748" name="PlaceHolder 1"/>
          <p:cNvSpPr>
            <a:spLocks noGrp="1"/>
          </p:cNvSpPr>
          <p:nvPr>
            <p:ph type="title"/>
          </p:nvPr>
        </p:nvSpPr>
        <p:spPr>
          <a:xfrm>
            <a:off x="1793160" y="4372200"/>
            <a:ext cx="6512040" cy="1143000"/>
          </a:xfrm>
          <a:prstGeom prst="rect">
            <a:avLst/>
          </a:prstGeom>
        </p:spPr>
        <p:txBody>
          <a:bodyPr lIns="0" rIns="0" tIns="0" bIns="0" anchor="ctr"/>
          <a:p>
            <a:endParaRPr/>
          </a:p>
        </p:txBody>
      </p:sp>
      <p:sp>
        <p:nvSpPr>
          <p:cNvPr id="749" name="PlaceHolder 2"/>
          <p:cNvSpPr>
            <a:spLocks noGrp="1"/>
          </p:cNvSpPr>
          <p:nvPr>
            <p:ph type="body"/>
          </p:nvPr>
        </p:nvSpPr>
        <p:spPr>
          <a:xfrm>
            <a:off x="1143000" y="731520"/>
            <a:ext cx="6400440" cy="3474360"/>
          </a:xfrm>
          <a:prstGeom prst="rect">
            <a:avLst/>
          </a:prstGeom>
        </p:spPr>
        <p:txBody>
          <a:bodyPr lIns="0" rIns="0" tIns="0" bIns="0"/>
          <a:p>
            <a:endParaRPr/>
          </a:p>
        </p:txBody>
      </p:sp>
      <p:sp>
        <p:nvSpPr>
          <p:cNvPr id="750" name="PlaceHolder 3"/>
          <p:cNvSpPr>
            <a:spLocks noGrp="1"/>
          </p:cNvSpPr>
          <p:nvPr>
            <p:ph type="body"/>
          </p:nvPr>
        </p:nvSpPr>
        <p:spPr>
          <a:xfrm>
            <a:off x="1143000" y="731520"/>
            <a:ext cx="6400440" cy="3474360"/>
          </a:xfrm>
          <a:prstGeom prst="rect">
            <a:avLst/>
          </a:prstGeom>
        </p:spPr>
        <p:txBody>
          <a:bodyPr lIns="0" rIns="0" tIns="0" bIns="0"/>
          <a:p>
            <a:endParaRPr/>
          </a:p>
        </p:txBody>
      </p:sp>
      <p:pic>
        <p:nvPicPr>
          <p:cNvPr id="751" name="" descr=""/>
          <p:cNvPicPr/>
          <p:nvPr/>
        </p:nvPicPr>
        <p:blipFill>
          <a:blip r:embed="rId2"/>
          <a:stretch>
            <a:fillRect/>
          </a:stretch>
        </p:blipFill>
        <p:spPr>
          <a:xfrm>
            <a:off x="2165760" y="731160"/>
            <a:ext cx="4354560" cy="3474360"/>
          </a:xfrm>
          <a:prstGeom prst="rect">
            <a:avLst/>
          </a:prstGeom>
          <a:ln>
            <a:noFill/>
          </a:ln>
        </p:spPr>
      </p:pic>
      <p:pic>
        <p:nvPicPr>
          <p:cNvPr id="752" name="" descr=""/>
          <p:cNvPicPr/>
          <p:nvPr/>
        </p:nvPicPr>
        <p:blipFill>
          <a:blip r:embed="rId3"/>
          <a:stretch>
            <a:fillRect/>
          </a:stretch>
        </p:blipFill>
        <p:spPr>
          <a:xfrm>
            <a:off x="2165760" y="731160"/>
            <a:ext cx="4354560" cy="347436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13.png"/><Relationship Id="rId3" Type="http://schemas.openxmlformats.org/officeDocument/2006/relationships/slideLayout" Target="../slideLayouts/slideLayout73.xml"/><Relationship Id="rId4" Type="http://schemas.openxmlformats.org/officeDocument/2006/relationships/slideLayout" Target="../slideLayouts/slideLayout74.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9" Type="http://schemas.openxmlformats.org/officeDocument/2006/relationships/slideLayout" Target="../slideLayouts/slideLayout79.xml"/><Relationship Id="rId10" Type="http://schemas.openxmlformats.org/officeDocument/2006/relationships/slideLayout" Target="../slideLayouts/slideLayout80.xml"/><Relationship Id="rId11" Type="http://schemas.openxmlformats.org/officeDocument/2006/relationships/slideLayout" Target="../slideLayouts/slideLayout81.xml"/><Relationship Id="rId12" Type="http://schemas.openxmlformats.org/officeDocument/2006/relationships/slideLayout" Target="../slideLayouts/slideLayout82.xml"/><Relationship Id="rId13" Type="http://schemas.openxmlformats.org/officeDocument/2006/relationships/slideLayout" Target="../slideLayouts/slideLayout83.xml"/><Relationship Id="rId14"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5.xml"/><Relationship Id="rId3" Type="http://schemas.openxmlformats.org/officeDocument/2006/relationships/slideLayout" Target="../slideLayouts/slideLayout86.xml"/><Relationship Id="rId4" Type="http://schemas.openxmlformats.org/officeDocument/2006/relationships/slideLayout" Target="../slideLayouts/slideLayout87.xml"/><Relationship Id="rId5" Type="http://schemas.openxmlformats.org/officeDocument/2006/relationships/slideLayout" Target="../slideLayouts/slideLayout88.xml"/><Relationship Id="rId6" Type="http://schemas.openxmlformats.org/officeDocument/2006/relationships/slideLayout" Target="../slideLayouts/slideLayout89.xml"/><Relationship Id="rId7" Type="http://schemas.openxmlformats.org/officeDocument/2006/relationships/slideLayout" Target="../slideLayouts/slideLayout90.xml"/><Relationship Id="rId8" Type="http://schemas.openxmlformats.org/officeDocument/2006/relationships/slideLayout" Target="../slideLayouts/slideLayout91.xml"/><Relationship Id="rId9" Type="http://schemas.openxmlformats.org/officeDocument/2006/relationships/slideLayout" Target="../slideLayouts/slideLayout92.xml"/><Relationship Id="rId10" Type="http://schemas.openxmlformats.org/officeDocument/2006/relationships/slideLayout" Target="../slideLayouts/slideLayout93.xml"/><Relationship Id="rId11" Type="http://schemas.openxmlformats.org/officeDocument/2006/relationships/slideLayout" Target="../slideLayouts/slideLayout94.xml"/><Relationship Id="rId12" Type="http://schemas.openxmlformats.org/officeDocument/2006/relationships/slideLayout" Target="../slideLayouts/slideLayout95.xml"/><Relationship Id="rId13" Type="http://schemas.openxmlformats.org/officeDocument/2006/relationships/slideLayout" Target="../slideLayouts/slideLayout96.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7.xml"/><Relationship Id="rId3" Type="http://schemas.openxmlformats.org/officeDocument/2006/relationships/slideLayout" Target="../slideLayouts/slideLayout98.xml"/><Relationship Id="rId4" Type="http://schemas.openxmlformats.org/officeDocument/2006/relationships/slideLayout" Target="../slideLayouts/slideLayout99.xml"/><Relationship Id="rId5" Type="http://schemas.openxmlformats.org/officeDocument/2006/relationships/slideLayout" Target="../slideLayouts/slideLayout100.xml"/><Relationship Id="rId6" Type="http://schemas.openxmlformats.org/officeDocument/2006/relationships/slideLayout" Target="../slideLayouts/slideLayout101.xml"/><Relationship Id="rId7" Type="http://schemas.openxmlformats.org/officeDocument/2006/relationships/slideLayout" Target="../slideLayouts/slideLayout102.xml"/><Relationship Id="rId8" Type="http://schemas.openxmlformats.org/officeDocument/2006/relationships/slideLayout" Target="../slideLayouts/slideLayout103.xml"/><Relationship Id="rId9" Type="http://schemas.openxmlformats.org/officeDocument/2006/relationships/slideLayout" Target="../slideLayouts/slideLayout104.xml"/><Relationship Id="rId10" Type="http://schemas.openxmlformats.org/officeDocument/2006/relationships/slideLayout" Target="../slideLayouts/slideLayout105.xml"/><Relationship Id="rId11" Type="http://schemas.openxmlformats.org/officeDocument/2006/relationships/slideLayout" Target="../slideLayouts/slideLayout106.xml"/><Relationship Id="rId12" Type="http://schemas.openxmlformats.org/officeDocument/2006/relationships/slideLayout" Target="../slideLayouts/slideLayout107.xml"/><Relationship Id="rId13" Type="http://schemas.openxmlformats.org/officeDocument/2006/relationships/slideLayout" Target="../slideLayouts/slideLayout108.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9.xml"/><Relationship Id="rId3" Type="http://schemas.openxmlformats.org/officeDocument/2006/relationships/slideLayout" Target="../slideLayouts/slideLayout110.xml"/><Relationship Id="rId4" Type="http://schemas.openxmlformats.org/officeDocument/2006/relationships/slideLayout" Target="../slideLayouts/slideLayout111.xml"/><Relationship Id="rId5" Type="http://schemas.openxmlformats.org/officeDocument/2006/relationships/slideLayout" Target="../slideLayouts/slideLayout112.xml"/><Relationship Id="rId6" Type="http://schemas.openxmlformats.org/officeDocument/2006/relationships/slideLayout" Target="../slideLayouts/slideLayout113.xml"/><Relationship Id="rId7" Type="http://schemas.openxmlformats.org/officeDocument/2006/relationships/slideLayout" Target="../slideLayouts/slideLayout114.xml"/><Relationship Id="rId8" Type="http://schemas.openxmlformats.org/officeDocument/2006/relationships/slideLayout" Target="../slideLayouts/slideLayout115.xml"/><Relationship Id="rId9" Type="http://schemas.openxmlformats.org/officeDocument/2006/relationships/slideLayout" Target="../slideLayouts/slideLayout116.xml"/><Relationship Id="rId10" Type="http://schemas.openxmlformats.org/officeDocument/2006/relationships/slideLayout" Target="../slideLayouts/slideLayout117.xml"/><Relationship Id="rId11" Type="http://schemas.openxmlformats.org/officeDocument/2006/relationships/slideLayout" Target="../slideLayouts/slideLayout118.xml"/><Relationship Id="rId12" Type="http://schemas.openxmlformats.org/officeDocument/2006/relationships/slideLayout" Target="../slideLayouts/slideLayout119.xml"/><Relationship Id="rId13" Type="http://schemas.openxmlformats.org/officeDocument/2006/relationships/slideLayout" Target="../slideLayouts/slideLayout12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21.xml"/><Relationship Id="rId3" Type="http://schemas.openxmlformats.org/officeDocument/2006/relationships/slideLayout" Target="../slideLayouts/slideLayout122.xml"/><Relationship Id="rId4" Type="http://schemas.openxmlformats.org/officeDocument/2006/relationships/slideLayout" Target="../slideLayouts/slideLayout123.xml"/><Relationship Id="rId5" Type="http://schemas.openxmlformats.org/officeDocument/2006/relationships/slideLayout" Target="../slideLayouts/slideLayout124.xml"/><Relationship Id="rId6" Type="http://schemas.openxmlformats.org/officeDocument/2006/relationships/slideLayout" Target="../slideLayouts/slideLayout125.xml"/><Relationship Id="rId7" Type="http://schemas.openxmlformats.org/officeDocument/2006/relationships/slideLayout" Target="../slideLayouts/slideLayout126.xml"/><Relationship Id="rId8" Type="http://schemas.openxmlformats.org/officeDocument/2006/relationships/slideLayout" Target="../slideLayouts/slideLayout127.xml"/><Relationship Id="rId9" Type="http://schemas.openxmlformats.org/officeDocument/2006/relationships/slideLayout" Target="../slideLayouts/slideLayout128.xml"/><Relationship Id="rId10" Type="http://schemas.openxmlformats.org/officeDocument/2006/relationships/slideLayout" Target="../slideLayouts/slideLayout129.xml"/><Relationship Id="rId11" Type="http://schemas.openxmlformats.org/officeDocument/2006/relationships/slideLayout" Target="../slideLayouts/slideLayout130.xml"/><Relationship Id="rId12" Type="http://schemas.openxmlformats.org/officeDocument/2006/relationships/slideLayout" Target="../slideLayouts/slideLayout131.xml"/><Relationship Id="rId13" Type="http://schemas.openxmlformats.org/officeDocument/2006/relationships/slideLayout" Target="../slideLayouts/slideLayout132.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33.xml"/><Relationship Id="rId3" Type="http://schemas.openxmlformats.org/officeDocument/2006/relationships/slideLayout" Target="../slideLayouts/slideLayout134.xml"/><Relationship Id="rId4" Type="http://schemas.openxmlformats.org/officeDocument/2006/relationships/slideLayout" Target="../slideLayouts/slideLayout135.xml"/><Relationship Id="rId5" Type="http://schemas.openxmlformats.org/officeDocument/2006/relationships/slideLayout" Target="../slideLayouts/slideLayout136.xml"/><Relationship Id="rId6" Type="http://schemas.openxmlformats.org/officeDocument/2006/relationships/slideLayout" Target="../slideLayouts/slideLayout137.xml"/><Relationship Id="rId7" Type="http://schemas.openxmlformats.org/officeDocument/2006/relationships/slideLayout" Target="../slideLayouts/slideLayout138.xml"/><Relationship Id="rId8" Type="http://schemas.openxmlformats.org/officeDocument/2006/relationships/slideLayout" Target="../slideLayouts/slideLayout139.xml"/><Relationship Id="rId9" Type="http://schemas.openxmlformats.org/officeDocument/2006/relationships/slideLayout" Target="../slideLayouts/slideLayout140.xml"/><Relationship Id="rId10" Type="http://schemas.openxmlformats.org/officeDocument/2006/relationships/slideLayout" Target="../slideLayouts/slideLayout141.xml"/><Relationship Id="rId11" Type="http://schemas.openxmlformats.org/officeDocument/2006/relationships/slideLayout" Target="../slideLayouts/slideLayout142.xml"/><Relationship Id="rId12" Type="http://schemas.openxmlformats.org/officeDocument/2006/relationships/slideLayout" Target="../slideLayouts/slideLayout143.xml"/><Relationship Id="rId13" Type="http://schemas.openxmlformats.org/officeDocument/2006/relationships/slideLayout" Target="../slideLayouts/slideLayout144.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image" Target="../media/image26.jpeg"/><Relationship Id="rId3" Type="http://schemas.openxmlformats.org/officeDocument/2006/relationships/slideLayout" Target="../slideLayouts/slideLayout145.xml"/><Relationship Id="rId4" Type="http://schemas.openxmlformats.org/officeDocument/2006/relationships/slideLayout" Target="../slideLayouts/slideLayout146.xml"/><Relationship Id="rId5" Type="http://schemas.openxmlformats.org/officeDocument/2006/relationships/slideLayout" Target="../slideLayouts/slideLayout147.xml"/><Relationship Id="rId6" Type="http://schemas.openxmlformats.org/officeDocument/2006/relationships/slideLayout" Target="../slideLayouts/slideLayout148.xml"/><Relationship Id="rId7" Type="http://schemas.openxmlformats.org/officeDocument/2006/relationships/slideLayout" Target="../slideLayouts/slideLayout149.xml"/><Relationship Id="rId8" Type="http://schemas.openxmlformats.org/officeDocument/2006/relationships/slideLayout" Target="../slideLayouts/slideLayout150.xml"/><Relationship Id="rId9" Type="http://schemas.openxmlformats.org/officeDocument/2006/relationships/slideLayout" Target="../slideLayouts/slideLayout151.xml"/><Relationship Id="rId10" Type="http://schemas.openxmlformats.org/officeDocument/2006/relationships/slideLayout" Target="../slideLayouts/slideLayout152.xml"/><Relationship Id="rId11" Type="http://schemas.openxmlformats.org/officeDocument/2006/relationships/slideLayout" Target="../slideLayouts/slideLayout153.xml"/><Relationship Id="rId12" Type="http://schemas.openxmlformats.org/officeDocument/2006/relationships/slideLayout" Target="../slideLayouts/slideLayout154.xml"/><Relationship Id="rId13" Type="http://schemas.openxmlformats.org/officeDocument/2006/relationships/slideLayout" Target="../slideLayouts/slideLayout155.xml"/><Relationship Id="rId14" Type="http://schemas.openxmlformats.org/officeDocument/2006/relationships/slideLayout" Target="../slideLayouts/slideLayout156.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image" Target="../media/image29.jpeg"/><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 Id="rId11" Type="http://schemas.openxmlformats.org/officeDocument/2006/relationships/slideLayout" Target="../slideLayouts/slideLayout165.xml"/><Relationship Id="rId12" Type="http://schemas.openxmlformats.org/officeDocument/2006/relationships/slideLayout" Target="../slideLayouts/slideLayout166.xml"/><Relationship Id="rId13" Type="http://schemas.openxmlformats.org/officeDocument/2006/relationships/slideLayout" Target="../slideLayouts/slideLayout167.xml"/><Relationship Id="rId14" Type="http://schemas.openxmlformats.org/officeDocument/2006/relationships/slideLayout" Target="../slideLayouts/slideLayout168.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image" Target="../media/image32.jpeg"/><Relationship Id="rId3" Type="http://schemas.openxmlformats.org/officeDocument/2006/relationships/slideLayout" Target="../slideLayouts/slideLayout169.xml"/><Relationship Id="rId4" Type="http://schemas.openxmlformats.org/officeDocument/2006/relationships/slideLayout" Target="../slideLayouts/slideLayout170.xml"/><Relationship Id="rId5" Type="http://schemas.openxmlformats.org/officeDocument/2006/relationships/slideLayout" Target="../slideLayouts/slideLayout171.xml"/><Relationship Id="rId6" Type="http://schemas.openxmlformats.org/officeDocument/2006/relationships/slideLayout" Target="../slideLayouts/slideLayout172.xml"/><Relationship Id="rId7" Type="http://schemas.openxmlformats.org/officeDocument/2006/relationships/slideLayout" Target="../slideLayouts/slideLayout173.xml"/><Relationship Id="rId8" Type="http://schemas.openxmlformats.org/officeDocument/2006/relationships/slideLayout" Target="../slideLayouts/slideLayout174.xml"/><Relationship Id="rId9" Type="http://schemas.openxmlformats.org/officeDocument/2006/relationships/slideLayout" Target="../slideLayouts/slideLayout175.xml"/><Relationship Id="rId10" Type="http://schemas.openxmlformats.org/officeDocument/2006/relationships/slideLayout" Target="../slideLayouts/slideLayout176.xml"/><Relationship Id="rId11" Type="http://schemas.openxmlformats.org/officeDocument/2006/relationships/slideLayout" Target="../slideLayouts/slideLayout177.xml"/><Relationship Id="rId12" Type="http://schemas.openxmlformats.org/officeDocument/2006/relationships/slideLayout" Target="../slideLayouts/slideLayout178.xml"/><Relationship Id="rId13" Type="http://schemas.openxmlformats.org/officeDocument/2006/relationships/slideLayout" Target="../slideLayouts/slideLayout179.xml"/><Relationship Id="rId14" Type="http://schemas.openxmlformats.org/officeDocument/2006/relationships/slideLayout" Target="../slideLayouts/slideLayout180.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35.jpeg"/><Relationship Id="rId3" Type="http://schemas.openxmlformats.org/officeDocument/2006/relationships/slideLayout" Target="../slideLayouts/slideLayout181.xml"/><Relationship Id="rId4" Type="http://schemas.openxmlformats.org/officeDocument/2006/relationships/slideLayout" Target="../slideLayouts/slideLayout182.xml"/><Relationship Id="rId5" Type="http://schemas.openxmlformats.org/officeDocument/2006/relationships/slideLayout" Target="../slideLayouts/slideLayout183.xml"/><Relationship Id="rId6" Type="http://schemas.openxmlformats.org/officeDocument/2006/relationships/slideLayout" Target="../slideLayouts/slideLayout184.xml"/><Relationship Id="rId7" Type="http://schemas.openxmlformats.org/officeDocument/2006/relationships/slideLayout" Target="../slideLayouts/slideLayout185.xml"/><Relationship Id="rId8" Type="http://schemas.openxmlformats.org/officeDocument/2006/relationships/slideLayout" Target="../slideLayouts/slideLayout186.xml"/><Relationship Id="rId9" Type="http://schemas.openxmlformats.org/officeDocument/2006/relationships/slideLayout" Target="../slideLayouts/slideLayout187.xml"/><Relationship Id="rId10" Type="http://schemas.openxmlformats.org/officeDocument/2006/relationships/slideLayout" Target="../slideLayouts/slideLayout188.xml"/><Relationship Id="rId11" Type="http://schemas.openxmlformats.org/officeDocument/2006/relationships/slideLayout" Target="../slideLayouts/slideLayout189.xml"/><Relationship Id="rId12" Type="http://schemas.openxmlformats.org/officeDocument/2006/relationships/slideLayout" Target="../slideLayouts/slideLayout190.xml"/><Relationship Id="rId13" Type="http://schemas.openxmlformats.org/officeDocument/2006/relationships/slideLayout" Target="../slideLayouts/slideLayout191.xml"/><Relationship Id="rId14" Type="http://schemas.openxmlformats.org/officeDocument/2006/relationships/slideLayout" Target="../slideLayouts/slideLayout192.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38.jpeg"/><Relationship Id="rId3" Type="http://schemas.openxmlformats.org/officeDocument/2006/relationships/slideLayout" Target="../slideLayouts/slideLayout193.xml"/><Relationship Id="rId4" Type="http://schemas.openxmlformats.org/officeDocument/2006/relationships/slideLayout" Target="../slideLayouts/slideLayout194.xml"/><Relationship Id="rId5" Type="http://schemas.openxmlformats.org/officeDocument/2006/relationships/slideLayout" Target="../slideLayouts/slideLayout195.xml"/><Relationship Id="rId6" Type="http://schemas.openxmlformats.org/officeDocument/2006/relationships/slideLayout" Target="../slideLayouts/slideLayout196.xml"/><Relationship Id="rId7" Type="http://schemas.openxmlformats.org/officeDocument/2006/relationships/slideLayout" Target="../slideLayouts/slideLayout197.xml"/><Relationship Id="rId8" Type="http://schemas.openxmlformats.org/officeDocument/2006/relationships/slideLayout" Target="../slideLayouts/slideLayout198.xml"/><Relationship Id="rId9" Type="http://schemas.openxmlformats.org/officeDocument/2006/relationships/slideLayout" Target="../slideLayouts/slideLayout199.xml"/><Relationship Id="rId10" Type="http://schemas.openxmlformats.org/officeDocument/2006/relationships/slideLayout" Target="../slideLayouts/slideLayout200.xml"/><Relationship Id="rId11" Type="http://schemas.openxmlformats.org/officeDocument/2006/relationships/slideLayout" Target="../slideLayouts/slideLayout201.xml"/><Relationship Id="rId12" Type="http://schemas.openxmlformats.org/officeDocument/2006/relationships/slideLayout" Target="../slideLayouts/slideLayout202.xml"/><Relationship Id="rId13" Type="http://schemas.openxmlformats.org/officeDocument/2006/relationships/slideLayout" Target="../slideLayouts/slideLayout203.xml"/><Relationship Id="rId14" Type="http://schemas.openxmlformats.org/officeDocument/2006/relationships/slideLayout" Target="../slideLayouts/slideLayout204.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41.jpeg"/><Relationship Id="rId3" Type="http://schemas.openxmlformats.org/officeDocument/2006/relationships/slideLayout" Target="../slideLayouts/slideLayout205.xml"/><Relationship Id="rId4" Type="http://schemas.openxmlformats.org/officeDocument/2006/relationships/slideLayout" Target="../slideLayouts/slideLayout206.xml"/><Relationship Id="rId5" Type="http://schemas.openxmlformats.org/officeDocument/2006/relationships/slideLayout" Target="../slideLayouts/slideLayout207.xml"/><Relationship Id="rId6" Type="http://schemas.openxmlformats.org/officeDocument/2006/relationships/slideLayout" Target="../slideLayouts/slideLayout208.xml"/><Relationship Id="rId7" Type="http://schemas.openxmlformats.org/officeDocument/2006/relationships/slideLayout" Target="../slideLayouts/slideLayout209.xml"/><Relationship Id="rId8" Type="http://schemas.openxmlformats.org/officeDocument/2006/relationships/slideLayout" Target="../slideLayouts/slideLayout210.xml"/><Relationship Id="rId9" Type="http://schemas.openxmlformats.org/officeDocument/2006/relationships/slideLayout" Target="../slideLayouts/slideLayout211.xml"/><Relationship Id="rId10" Type="http://schemas.openxmlformats.org/officeDocument/2006/relationships/slideLayout" Target="../slideLayouts/slideLayout212.xml"/><Relationship Id="rId11" Type="http://schemas.openxmlformats.org/officeDocument/2006/relationships/slideLayout" Target="../slideLayouts/slideLayout213.xml"/><Relationship Id="rId12" Type="http://schemas.openxmlformats.org/officeDocument/2006/relationships/slideLayout" Target="../slideLayouts/slideLayout214.xml"/><Relationship Id="rId13" Type="http://schemas.openxmlformats.org/officeDocument/2006/relationships/slideLayout" Target="../slideLayouts/slideLayout215.xml"/><Relationship Id="rId14" Type="http://schemas.openxmlformats.org/officeDocument/2006/relationships/slideLayout" Target="../slideLayouts/slideLayout216.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slideLayout" Target="../slideLayouts/slideLayout217.xml"/><Relationship Id="rId3" Type="http://schemas.openxmlformats.org/officeDocument/2006/relationships/slideLayout" Target="../slideLayouts/slideLayout218.xml"/><Relationship Id="rId4" Type="http://schemas.openxmlformats.org/officeDocument/2006/relationships/slideLayout" Target="../slideLayouts/slideLayout219.xml"/><Relationship Id="rId5" Type="http://schemas.openxmlformats.org/officeDocument/2006/relationships/slideLayout" Target="../slideLayouts/slideLayout220.xml"/><Relationship Id="rId6" Type="http://schemas.openxmlformats.org/officeDocument/2006/relationships/slideLayout" Target="../slideLayouts/slideLayout221.xml"/><Relationship Id="rId7" Type="http://schemas.openxmlformats.org/officeDocument/2006/relationships/slideLayout" Target="../slideLayouts/slideLayout222.xml"/><Relationship Id="rId8" Type="http://schemas.openxmlformats.org/officeDocument/2006/relationships/slideLayout" Target="../slideLayouts/slideLayout223.xml"/><Relationship Id="rId9" Type="http://schemas.openxmlformats.org/officeDocument/2006/relationships/slideLayout" Target="../slideLayouts/slideLayout224.xml"/><Relationship Id="rId10" Type="http://schemas.openxmlformats.org/officeDocument/2006/relationships/slideLayout" Target="../slideLayouts/slideLayout225.xml"/><Relationship Id="rId11" Type="http://schemas.openxmlformats.org/officeDocument/2006/relationships/slideLayout" Target="../slideLayouts/slideLayout226.xml"/><Relationship Id="rId12" Type="http://schemas.openxmlformats.org/officeDocument/2006/relationships/slideLayout" Target="../slideLayouts/slideLayout227.xml"/><Relationship Id="rId13" Type="http://schemas.openxmlformats.org/officeDocument/2006/relationships/slideLayout" Target="../slideLayouts/slideLayout228.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2040" cy="1469520"/>
          </a:xfrm>
          <a:prstGeom prst="rect">
            <a:avLst/>
          </a:prstGeom>
        </p:spPr>
        <p:txBody>
          <a:bodyPr anchor="ctr"/>
          <a:p>
            <a:pPr algn="ctr">
              <a:lnSpc>
                <a:spcPct val="100000"/>
              </a:lnSpc>
            </a:pPr>
            <a:r>
              <a:rPr lang="en-US" sz="4400">
                <a:solidFill>
                  <a:srgbClr val="000000"/>
                </a:solidFill>
                <a:latin typeface="Calibri"/>
              </a:rPr>
              <a:t>Click to edit the title text formatClick to edit Master title style</a:t>
            </a:r>
            <a:endParaRPr/>
          </a:p>
        </p:txBody>
      </p:sp>
      <p:sp>
        <p:nvSpPr>
          <p:cNvPr id="1" name="PlaceHolder 2"/>
          <p:cNvSpPr>
            <a:spLocks noGrp="1"/>
          </p:cNvSpPr>
          <p:nvPr>
            <p:ph type="dt"/>
          </p:nvPr>
        </p:nvSpPr>
        <p:spPr>
          <a:xfrm>
            <a:off x="457200" y="6356520"/>
            <a:ext cx="2133360" cy="364680"/>
          </a:xfrm>
          <a:prstGeom prst="rect">
            <a:avLst/>
          </a:prstGeom>
        </p:spPr>
        <p:txBody>
          <a:bodyPr anchor="ctr"/>
          <a:p>
            <a:pPr>
              <a:lnSpc>
                <a:spcPct val="100000"/>
              </a:lnSpc>
            </a:pPr>
            <a:r>
              <a:rPr lang="en-ZA" sz="1200">
                <a:solidFill>
                  <a:srgbClr val="8b8b8b"/>
                </a:solidFill>
                <a:latin typeface="Calibri"/>
              </a:rPr>
              <a:t>17/01/20</a:t>
            </a:r>
            <a:endParaRPr/>
          </a:p>
        </p:txBody>
      </p:sp>
      <p:sp>
        <p:nvSpPr>
          <p:cNvPr id="2" name="PlaceHolder 3"/>
          <p:cNvSpPr>
            <a:spLocks noGrp="1"/>
          </p:cNvSpPr>
          <p:nvPr>
            <p:ph type="ftr"/>
          </p:nvPr>
        </p:nvSpPr>
        <p:spPr>
          <a:xfrm>
            <a:off x="3124080" y="6356520"/>
            <a:ext cx="2895120" cy="364680"/>
          </a:xfrm>
          <a:prstGeom prst="rect">
            <a:avLst/>
          </a:prstGeom>
        </p:spPr>
        <p:txBody>
          <a:bodyPr anchor="ctr"/>
          <a:p>
            <a:endParaRPr/>
          </a:p>
        </p:txBody>
      </p:sp>
      <p:sp>
        <p:nvSpPr>
          <p:cNvPr id="3" name="PlaceHolder 4"/>
          <p:cNvSpPr>
            <a:spLocks noGrp="1"/>
          </p:cNvSpPr>
          <p:nvPr>
            <p:ph type="sldNum"/>
          </p:nvPr>
        </p:nvSpPr>
        <p:spPr>
          <a:xfrm>
            <a:off x="6553080" y="6356520"/>
            <a:ext cx="2133360" cy="364680"/>
          </a:xfrm>
          <a:prstGeom prst="rect">
            <a:avLst/>
          </a:prstGeom>
        </p:spPr>
        <p:txBody>
          <a:bodyPr anchor="ctr"/>
          <a:p>
            <a:pPr>
              <a:lnSpc>
                <a:spcPct val="100000"/>
              </a:lnSpc>
            </a:pPr>
            <a:fld id="{FF0EC5AF-EFD2-413B-8462-0DE20AA252EB}" type="slidenum">
              <a:rPr lang="en-ZA" sz="1200">
                <a:solidFill>
                  <a:srgbClr val="8b8b8b"/>
                </a:solidFill>
                <a:latin typeface="Calibri"/>
              </a:rPr>
              <a:t>&lt;number&gt;</a:t>
            </a:fld>
            <a:endParaRPr/>
          </a:p>
        </p:txBody>
      </p:sp>
      <p:sp>
        <p:nvSpPr>
          <p:cNvPr id="4" name="PlaceHolder 5"/>
          <p:cNvSpPr>
            <a:spLocks noGrp="1"/>
          </p:cNvSpPr>
          <p:nvPr>
            <p:ph type="body"/>
          </p:nvPr>
        </p:nvSpPr>
        <p:spPr>
          <a:xfrm>
            <a:off x="457200" y="1604520"/>
            <a:ext cx="8229240" cy="3976920"/>
          </a:xfrm>
          <a:prstGeom prst="rect">
            <a:avLst/>
          </a:prstGeom>
        </p:spPr>
        <p:txBody>
          <a:bodyPr lIns="0" rIns="0" tIns="0" bIns="0"/>
          <a:p>
            <a:pPr>
              <a:buSzPct val="45000"/>
              <a:buFont typeface="StarSymbol"/>
              <a:buChar char=""/>
            </a:pPr>
            <a:r>
              <a:rPr lang="en-US" sz="3200">
                <a:latin typeface="Calibri"/>
              </a:rPr>
              <a:t>Click to edit the outline text format</a:t>
            </a:r>
            <a:endParaRPr/>
          </a:p>
          <a:p>
            <a:pPr lvl="1">
              <a:buSzPct val="75000"/>
              <a:buFont typeface="StarSymbol"/>
              <a:buChar char=""/>
            </a:pPr>
            <a:r>
              <a:rPr lang="en-US" sz="2400">
                <a:latin typeface="Calibri"/>
              </a:rPr>
              <a:t>Second Outline Level</a:t>
            </a:r>
            <a:endParaRPr/>
          </a:p>
          <a:p>
            <a:pPr lvl="2">
              <a:buSzPct val="45000"/>
              <a:buFont typeface="StarSymbol"/>
              <a:buChar char=""/>
            </a:pPr>
            <a:r>
              <a:rPr lang="en-US" sz="2000">
                <a:latin typeface="Calibri"/>
              </a:rPr>
              <a:t>Third Outline Level</a:t>
            </a:r>
            <a:endParaRPr/>
          </a:p>
          <a:p>
            <a:pPr lvl="3">
              <a:buSzPct val="75000"/>
              <a:buFont typeface="StarSymbol"/>
              <a:buChar char=""/>
            </a:pPr>
            <a:r>
              <a:rPr lang="en-US" sz="2000">
                <a:latin typeface="Calibri"/>
              </a:rPr>
              <a:t>Fourth Outline Level</a:t>
            </a:r>
            <a:endParaRPr/>
          </a:p>
          <a:p>
            <a:pPr lvl="4">
              <a:buSzPct val="45000"/>
              <a:buFont typeface="StarSymbol"/>
              <a:buChar char=""/>
            </a:pPr>
            <a:r>
              <a:rPr lang="en-US" sz="2000">
                <a:latin typeface="Calibri"/>
              </a:rPr>
              <a:t>Fifth Outline Level</a:t>
            </a:r>
            <a:endParaRPr/>
          </a:p>
          <a:p>
            <a:pPr lvl="5">
              <a:buSzPct val="45000"/>
              <a:buFont typeface="StarSymbol"/>
              <a:buChar char=""/>
            </a:pPr>
            <a:r>
              <a:rPr lang="en-US" sz="2000">
                <a:latin typeface="Calibri"/>
              </a:rPr>
              <a:t>Sixth Outline Level</a:t>
            </a:r>
            <a:endParaRPr/>
          </a:p>
          <a:p>
            <a:pPr lvl="6">
              <a:buSzPct val="45000"/>
              <a:buFont typeface="StarSymbol"/>
              <a:buChar char=""/>
            </a:pPr>
            <a:r>
              <a:rPr lang="en-US" sz="2000">
                <a:latin typeface="Calibri"/>
              </a:rPr>
              <a:t>Seventh Outline Level</a:t>
            </a:r>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9" name="CustomShape 1"/>
          <p:cNvSpPr/>
          <p:nvPr/>
        </p:nvSpPr>
        <p:spPr>
          <a:xfrm>
            <a:off x="0" y="5105520"/>
            <a:ext cx="9143640" cy="1752120"/>
          </a:xfrm>
          <a:prstGeom prst="rect">
            <a:avLst/>
          </a:prstGeom>
          <a:gradFill>
            <a:gsLst>
              <a:gs pos="0">
                <a:srgbClr val="ffffff"/>
              </a:gs>
              <a:gs pos="100000">
                <a:srgbClr val="b4dcfa"/>
              </a:gs>
            </a:gsLst>
            <a:path path="circle"/>
          </a:gradFill>
          <a:ln w="15840">
            <a:noFill/>
          </a:ln>
        </p:spPr>
      </p:sp>
      <p:sp>
        <p:nvSpPr>
          <p:cNvPr id="40" name="CustomShape 2"/>
          <p:cNvSpPr/>
          <p:nvPr/>
        </p:nvSpPr>
        <p:spPr>
          <a:xfrm>
            <a:off x="0" y="0"/>
            <a:ext cx="9143640" cy="5105160"/>
          </a:xfrm>
          <a:prstGeom prst="rect">
            <a:avLst/>
          </a:prstGeom>
          <a:gradFill>
            <a:gsLst>
              <a:gs pos="0">
                <a:srgbClr val="ffffff"/>
              </a:gs>
              <a:gs pos="100000">
                <a:srgbClr val="b4dcfa"/>
              </a:gs>
            </a:gsLst>
            <a:path path="circle"/>
          </a:gradFill>
          <a:ln w="15840">
            <a:noFill/>
          </a:ln>
        </p:spPr>
      </p:sp>
      <p:sp>
        <p:nvSpPr>
          <p:cNvPr id="41" name="CustomShape 3"/>
          <p:cNvSpPr/>
          <p:nvPr/>
        </p:nvSpPr>
        <p:spPr>
          <a:xfrm>
            <a:off x="0" y="3768480"/>
            <a:ext cx="9143640" cy="2285640"/>
          </a:xfrm>
          <a:prstGeom prst="rect">
            <a:avLst/>
          </a:prstGeom>
          <a:gradFill>
            <a:gsLst>
              <a:gs pos="0">
                <a:srgbClr val="b4dcfa"/>
              </a:gs>
              <a:gs pos="100000">
                <a:srgbClr val="ffffff"/>
              </a:gs>
            </a:gsLst>
            <a:lin ang="5400000"/>
          </a:gradFill>
          <a:ln w="15840">
            <a:noFill/>
          </a:ln>
        </p:spPr>
      </p:sp>
      <p:sp>
        <p:nvSpPr>
          <p:cNvPr id="42" name="CustomShape 4"/>
          <p:cNvSpPr/>
          <p:nvPr/>
        </p:nvSpPr>
        <p:spPr>
          <a:xfrm>
            <a:off x="0" y="1600200"/>
            <a:ext cx="9143640" cy="5105160"/>
          </a:xfrm>
          <a:prstGeom prst="ellipse">
            <a:avLst/>
          </a:prstGeom>
          <a:gradFill>
            <a:gsLst>
              <a:gs pos="0">
                <a:srgbClr val="ffffff"/>
              </a:gs>
              <a:gs pos="100000">
                <a:srgbClr val="ffffff"/>
              </a:gs>
            </a:gsLst>
            <a:path path="circle"/>
          </a:gradFill>
          <a:ln w="15840">
            <a:noFill/>
          </a:ln>
        </p:spPr>
      </p:sp>
      <p:sp>
        <p:nvSpPr>
          <p:cNvPr id="43" name="PlaceHolder 5"/>
          <p:cNvSpPr>
            <a:spLocks noGrp="1"/>
          </p:cNvSpPr>
          <p:nvPr>
            <p:ph type="dt"/>
          </p:nvPr>
        </p:nvSpPr>
        <p:spPr>
          <a:xfrm>
            <a:off x="6172200" y="6172200"/>
            <a:ext cx="2514240" cy="364680"/>
          </a:xfrm>
          <a:prstGeom prst="rect">
            <a:avLst/>
          </a:prstGeom>
        </p:spPr>
        <p:txBody>
          <a:bodyPr anchor="ctr"/>
          <a:p>
            <a:pPr algn="r">
              <a:lnSpc>
                <a:spcPct val="100000"/>
              </a:lnSpc>
            </a:pPr>
            <a:r>
              <a:rPr b="1" lang="en-ZA" sz="1100">
                <a:solidFill>
                  <a:srgbClr val="808080"/>
                </a:solidFill>
                <a:latin typeface="Trebuchet MS"/>
              </a:rPr>
              <a:t>17/01/20</a:t>
            </a:r>
            <a:endParaRPr/>
          </a:p>
        </p:txBody>
      </p:sp>
      <p:sp>
        <p:nvSpPr>
          <p:cNvPr id="44" name="PlaceHolder 6"/>
          <p:cNvSpPr>
            <a:spLocks noGrp="1"/>
          </p:cNvSpPr>
          <p:nvPr>
            <p:ph type="ftr"/>
          </p:nvPr>
        </p:nvSpPr>
        <p:spPr>
          <a:xfrm>
            <a:off x="457200" y="6172200"/>
            <a:ext cx="3352320" cy="364680"/>
          </a:xfrm>
          <a:prstGeom prst="rect">
            <a:avLst/>
          </a:prstGeom>
        </p:spPr>
        <p:txBody>
          <a:bodyPr anchor="ctr"/>
          <a:p>
            <a:endParaRPr/>
          </a:p>
        </p:txBody>
      </p:sp>
      <p:sp>
        <p:nvSpPr>
          <p:cNvPr id="45" name="PlaceHolder 7"/>
          <p:cNvSpPr>
            <a:spLocks noGrp="1"/>
          </p:cNvSpPr>
          <p:nvPr>
            <p:ph type="sldNum"/>
          </p:nvPr>
        </p:nvSpPr>
        <p:spPr>
          <a:xfrm>
            <a:off x="3809880" y="6172200"/>
            <a:ext cx="1828440" cy="364680"/>
          </a:xfrm>
          <a:prstGeom prst="rect">
            <a:avLst/>
          </a:prstGeom>
        </p:spPr>
        <p:txBody>
          <a:bodyPr anchor="ctr"/>
          <a:p>
            <a:pPr algn="ctr">
              <a:lnSpc>
                <a:spcPct val="100000"/>
              </a:lnSpc>
            </a:pPr>
            <a:fld id="{BE02AD9D-D82B-472C-9C8C-3F835C2C6200}" type="slidenum">
              <a:rPr b="1" lang="en-ZA" sz="1200">
                <a:solidFill>
                  <a:srgbClr val="808080"/>
                </a:solidFill>
                <a:latin typeface="Trebuchet MS"/>
              </a:rPr>
              <a:t>&lt;number&gt;</a:t>
            </a:fld>
            <a:endParaRPr/>
          </a:p>
        </p:txBody>
      </p:sp>
      <p:sp>
        <p:nvSpPr>
          <p:cNvPr id="46" name="PlaceHolder 8"/>
          <p:cNvSpPr>
            <a:spLocks noGrp="1"/>
          </p:cNvSpPr>
          <p:nvPr>
            <p:ph type="title"/>
          </p:nvPr>
        </p:nvSpPr>
        <p:spPr>
          <a:xfrm>
            <a:off x="1793160" y="4372200"/>
            <a:ext cx="6512040" cy="1142640"/>
          </a:xfrm>
          <a:prstGeom prst="rect">
            <a:avLst/>
          </a:prstGeom>
        </p:spPr>
        <p:txBody>
          <a:bodyPr/>
          <a:p>
            <a:pPr algn="r">
              <a:lnSpc>
                <a:spcPct val="100000"/>
              </a:lnSpc>
              <a:buSzPct val="128000"/>
              <a:buFont typeface="Georgia"/>
              <a:buChar char="*"/>
            </a:pPr>
            <a:r>
              <a:rPr b="1" lang="en-US" sz="4600">
                <a:solidFill>
                  <a:srgbClr val="000000"/>
                </a:solidFill>
                <a:latin typeface="Trebuchet MS"/>
              </a:rPr>
              <a:t>Click to edit the title text formatClick to edit Master title style</a:t>
            </a:r>
            <a:endParaRPr/>
          </a:p>
        </p:txBody>
      </p:sp>
      <p:sp>
        <p:nvSpPr>
          <p:cNvPr id="47" name="PlaceHolder 9"/>
          <p:cNvSpPr>
            <a:spLocks noGrp="1"/>
          </p:cNvSpPr>
          <p:nvPr>
            <p:ph type="body"/>
          </p:nvPr>
        </p:nvSpPr>
        <p:spPr>
          <a:xfrm>
            <a:off x="1143000" y="731520"/>
            <a:ext cx="6400440" cy="3474360"/>
          </a:xfrm>
          <a:prstGeom prst="rect">
            <a:avLst/>
          </a:prstGeom>
        </p:spPr>
        <p:txBody>
          <a:bodyPr/>
          <a:p>
            <a:pPr>
              <a:buSzPct val="45000"/>
              <a:buFont typeface="StarSymbol"/>
              <a:buChar char=""/>
            </a:pPr>
            <a:r>
              <a:rPr lang="en-US" sz="2200">
                <a:solidFill>
                  <a:srgbClr val="404040"/>
                </a:solidFill>
                <a:latin typeface="Trebuchet MS"/>
              </a:rPr>
              <a:t>Click to edit the outline text format</a:t>
            </a:r>
            <a:endParaRPr/>
          </a:p>
          <a:p>
            <a:pPr lvl="1">
              <a:buSzPct val="75000"/>
              <a:buFont typeface="StarSymbol"/>
              <a:buChar char=""/>
            </a:pPr>
            <a:r>
              <a:rPr lang="en-US" sz="2200">
                <a:solidFill>
                  <a:srgbClr val="404040"/>
                </a:solidFill>
                <a:latin typeface="Trebuchet MS"/>
              </a:rPr>
              <a:t>Second Outline Level</a:t>
            </a:r>
            <a:endParaRPr/>
          </a:p>
          <a:p>
            <a:pPr lvl="2">
              <a:buSzPct val="45000"/>
              <a:buFont typeface="StarSymbol"/>
              <a:buChar char=""/>
            </a:pPr>
            <a:r>
              <a:rPr lang="en-US" sz="2200">
                <a:solidFill>
                  <a:srgbClr val="404040"/>
                </a:solidFill>
                <a:latin typeface="Trebuchet MS"/>
              </a:rPr>
              <a:t>Third Outline Level</a:t>
            </a:r>
            <a:endParaRPr/>
          </a:p>
          <a:p>
            <a:pPr lvl="3">
              <a:buSzPct val="75000"/>
              <a:buFont typeface="StarSymbol"/>
              <a:buChar char=""/>
            </a:pPr>
            <a:r>
              <a:rPr lang="en-US" sz="2200">
                <a:solidFill>
                  <a:srgbClr val="404040"/>
                </a:solidFill>
                <a:latin typeface="Trebuchet MS"/>
              </a:rPr>
              <a:t>Fourth Outline Level</a:t>
            </a:r>
            <a:endParaRPr/>
          </a:p>
          <a:p>
            <a:pPr lvl="4">
              <a:buSzPct val="45000"/>
              <a:buFont typeface="StarSymbol"/>
              <a:buChar char=""/>
            </a:pPr>
            <a:r>
              <a:rPr lang="en-US" sz="2200">
                <a:solidFill>
                  <a:srgbClr val="404040"/>
                </a:solidFill>
                <a:latin typeface="Trebuchet MS"/>
              </a:rPr>
              <a:t>Fifth Outline Level</a:t>
            </a:r>
            <a:endParaRPr/>
          </a:p>
          <a:p>
            <a:pPr lvl="5">
              <a:buSzPct val="45000"/>
              <a:buFont typeface="StarSymbol"/>
              <a:buChar char=""/>
            </a:pPr>
            <a:r>
              <a:rPr lang="en-US" sz="2200">
                <a:solidFill>
                  <a:srgbClr val="404040"/>
                </a:solidFill>
                <a:latin typeface="Trebuchet MS"/>
              </a:rPr>
              <a:t>Sixth Outline Level</a:t>
            </a:r>
            <a:endParaRPr/>
          </a:p>
          <a:p>
            <a:pPr>
              <a:lnSpc>
                <a:spcPct val="100000"/>
              </a:lnSpc>
              <a:buSzPct val="130000"/>
              <a:buFont typeface="Georgia"/>
              <a:buChar char="*"/>
            </a:pPr>
            <a:r>
              <a:rPr lang="en-US" sz="2200">
                <a:solidFill>
                  <a:srgbClr val="404040"/>
                </a:solidFill>
                <a:latin typeface="Trebuchet MS"/>
              </a:rPr>
              <a:t>Seventh Outline LevelClick to edit Master text styles</a:t>
            </a:r>
            <a:endParaRPr/>
          </a:p>
          <a:p>
            <a:pPr lvl="1">
              <a:lnSpc>
                <a:spcPct val="100000"/>
              </a:lnSpc>
              <a:buSzPct val="130000"/>
              <a:buFont typeface="Georgia"/>
              <a:buChar char="*"/>
            </a:pPr>
            <a:r>
              <a:rPr lang="en-US" sz="2000">
                <a:solidFill>
                  <a:srgbClr val="404040"/>
                </a:solidFill>
                <a:latin typeface="Trebuchet MS"/>
              </a:rPr>
              <a:t>Second level</a:t>
            </a:r>
            <a:endParaRPr/>
          </a:p>
          <a:p>
            <a:pPr lvl="2">
              <a:lnSpc>
                <a:spcPct val="100000"/>
              </a:lnSpc>
              <a:buSzPct val="130000"/>
              <a:buFont typeface="Georgia"/>
              <a:buChar char="*"/>
            </a:pPr>
            <a:r>
              <a:rPr lang="en-US">
                <a:solidFill>
                  <a:srgbClr val="404040"/>
                </a:solidFill>
                <a:latin typeface="Trebuchet MS"/>
              </a:rPr>
              <a:t>Third level</a:t>
            </a:r>
            <a:endParaRPr/>
          </a:p>
          <a:p>
            <a:pPr lvl="3">
              <a:lnSpc>
                <a:spcPct val="100000"/>
              </a:lnSpc>
              <a:buSzPct val="130000"/>
              <a:buFont typeface="Georgia"/>
              <a:buChar char="*"/>
            </a:pPr>
            <a:r>
              <a:rPr lang="en-US" sz="1600">
                <a:solidFill>
                  <a:srgbClr val="404040"/>
                </a:solidFill>
                <a:latin typeface="Trebuchet MS"/>
              </a:rPr>
              <a:t>Fourth level</a:t>
            </a:r>
            <a:endParaRPr/>
          </a:p>
          <a:p>
            <a:pPr lvl="4">
              <a:lnSpc>
                <a:spcPct val="100000"/>
              </a:lnSpc>
              <a:buSzPct val="130000"/>
              <a:buFont typeface="Georgia"/>
              <a:buChar char="*"/>
            </a:pPr>
            <a:r>
              <a:rPr lang="en-US" sz="1400">
                <a:solidFill>
                  <a:srgbClr val="404040"/>
                </a:solidFill>
                <a:latin typeface="Trebuchet MS"/>
              </a:rPr>
              <a:t>Fifth level</a:t>
            </a:r>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2" name="CustomShape 1"/>
          <p:cNvSpPr/>
          <p:nvPr/>
        </p:nvSpPr>
        <p:spPr>
          <a:xfrm>
            <a:off x="0" y="5105520"/>
            <a:ext cx="9143640" cy="1752120"/>
          </a:xfrm>
          <a:prstGeom prst="rect">
            <a:avLst/>
          </a:prstGeom>
          <a:gradFill>
            <a:gsLst>
              <a:gs pos="0">
                <a:srgbClr val="ffffff"/>
              </a:gs>
              <a:gs pos="100000">
                <a:srgbClr val="b4dcfa"/>
              </a:gs>
            </a:gsLst>
            <a:path path="circle"/>
          </a:gradFill>
          <a:ln w="15840">
            <a:noFill/>
          </a:ln>
        </p:spPr>
      </p:sp>
      <p:sp>
        <p:nvSpPr>
          <p:cNvPr id="83" name="CustomShape 2"/>
          <p:cNvSpPr/>
          <p:nvPr/>
        </p:nvSpPr>
        <p:spPr>
          <a:xfrm>
            <a:off x="0" y="0"/>
            <a:ext cx="9143640" cy="5105160"/>
          </a:xfrm>
          <a:prstGeom prst="rect">
            <a:avLst/>
          </a:prstGeom>
          <a:gradFill>
            <a:gsLst>
              <a:gs pos="0">
                <a:srgbClr val="ffffff"/>
              </a:gs>
              <a:gs pos="100000">
                <a:srgbClr val="b4dcfa"/>
              </a:gs>
            </a:gsLst>
            <a:path path="circle"/>
          </a:gradFill>
          <a:ln w="15840">
            <a:noFill/>
          </a:ln>
        </p:spPr>
      </p:sp>
      <p:sp>
        <p:nvSpPr>
          <p:cNvPr id="84" name="CustomShape 3"/>
          <p:cNvSpPr/>
          <p:nvPr/>
        </p:nvSpPr>
        <p:spPr>
          <a:xfrm>
            <a:off x="0" y="3768480"/>
            <a:ext cx="9143640" cy="2285640"/>
          </a:xfrm>
          <a:prstGeom prst="rect">
            <a:avLst/>
          </a:prstGeom>
          <a:gradFill>
            <a:gsLst>
              <a:gs pos="0">
                <a:srgbClr val="b4dcfa"/>
              </a:gs>
              <a:gs pos="100000">
                <a:srgbClr val="ffffff"/>
              </a:gs>
            </a:gsLst>
            <a:lin ang="5400000"/>
          </a:gradFill>
          <a:ln w="15840">
            <a:noFill/>
          </a:ln>
        </p:spPr>
      </p:sp>
      <p:sp>
        <p:nvSpPr>
          <p:cNvPr id="85" name="CustomShape 4"/>
          <p:cNvSpPr/>
          <p:nvPr/>
        </p:nvSpPr>
        <p:spPr>
          <a:xfrm>
            <a:off x="0" y="1600200"/>
            <a:ext cx="9143640" cy="5105160"/>
          </a:xfrm>
          <a:prstGeom prst="ellipse">
            <a:avLst/>
          </a:prstGeom>
          <a:gradFill>
            <a:gsLst>
              <a:gs pos="0">
                <a:srgbClr val="ffffff"/>
              </a:gs>
              <a:gs pos="100000">
                <a:srgbClr val="ffffff"/>
              </a:gs>
            </a:gsLst>
            <a:path path="circle"/>
          </a:gradFill>
          <a:ln w="15840">
            <a:noFill/>
          </a:ln>
        </p:spPr>
      </p:sp>
      <p:sp>
        <p:nvSpPr>
          <p:cNvPr id="86" name="PlaceHolder 5"/>
          <p:cNvSpPr>
            <a:spLocks noGrp="1"/>
          </p:cNvSpPr>
          <p:nvPr>
            <p:ph type="dt"/>
          </p:nvPr>
        </p:nvSpPr>
        <p:spPr>
          <a:xfrm>
            <a:off x="6172200" y="6172200"/>
            <a:ext cx="2514240" cy="364680"/>
          </a:xfrm>
          <a:prstGeom prst="rect">
            <a:avLst/>
          </a:prstGeom>
        </p:spPr>
        <p:txBody>
          <a:bodyPr anchor="ctr"/>
          <a:p>
            <a:pPr algn="r">
              <a:lnSpc>
                <a:spcPct val="100000"/>
              </a:lnSpc>
            </a:pPr>
            <a:r>
              <a:rPr b="1" lang="en-ZA" sz="1100">
                <a:solidFill>
                  <a:srgbClr val="808080"/>
                </a:solidFill>
                <a:latin typeface="Trebuchet MS"/>
              </a:rPr>
              <a:t>17/01/20</a:t>
            </a:r>
            <a:endParaRPr/>
          </a:p>
        </p:txBody>
      </p:sp>
      <p:sp>
        <p:nvSpPr>
          <p:cNvPr id="87" name="PlaceHolder 6"/>
          <p:cNvSpPr>
            <a:spLocks noGrp="1"/>
          </p:cNvSpPr>
          <p:nvPr>
            <p:ph type="ftr"/>
          </p:nvPr>
        </p:nvSpPr>
        <p:spPr>
          <a:xfrm>
            <a:off x="457200" y="6172200"/>
            <a:ext cx="3352320" cy="364680"/>
          </a:xfrm>
          <a:prstGeom prst="rect">
            <a:avLst/>
          </a:prstGeom>
        </p:spPr>
        <p:txBody>
          <a:bodyPr anchor="ctr"/>
          <a:p>
            <a:endParaRPr/>
          </a:p>
        </p:txBody>
      </p:sp>
      <p:sp>
        <p:nvSpPr>
          <p:cNvPr id="88" name="PlaceHolder 7"/>
          <p:cNvSpPr>
            <a:spLocks noGrp="1"/>
          </p:cNvSpPr>
          <p:nvPr>
            <p:ph type="sldNum"/>
          </p:nvPr>
        </p:nvSpPr>
        <p:spPr>
          <a:xfrm>
            <a:off x="3809880" y="6172200"/>
            <a:ext cx="1828440" cy="364680"/>
          </a:xfrm>
          <a:prstGeom prst="rect">
            <a:avLst/>
          </a:prstGeom>
        </p:spPr>
        <p:txBody>
          <a:bodyPr anchor="ctr"/>
          <a:p>
            <a:pPr algn="ctr">
              <a:lnSpc>
                <a:spcPct val="100000"/>
              </a:lnSpc>
            </a:pPr>
            <a:fld id="{21E770B1-297E-44BC-A75C-A4B9B2DD9F91}" type="slidenum">
              <a:rPr b="1" lang="en-ZA" sz="1200">
                <a:solidFill>
                  <a:srgbClr val="808080"/>
                </a:solidFill>
                <a:latin typeface="Trebuchet MS"/>
              </a:rPr>
              <a:t>&lt;number&gt;</a:t>
            </a:fld>
            <a:endParaRPr/>
          </a:p>
        </p:txBody>
      </p:sp>
      <p:sp>
        <p:nvSpPr>
          <p:cNvPr id="89" name="PlaceHolder 8"/>
          <p:cNvSpPr>
            <a:spLocks noGrp="1"/>
          </p:cNvSpPr>
          <p:nvPr>
            <p:ph type="title"/>
          </p:nvPr>
        </p:nvSpPr>
        <p:spPr>
          <a:xfrm>
            <a:off x="1793160" y="4372200"/>
            <a:ext cx="6512040" cy="1142640"/>
          </a:xfrm>
          <a:prstGeom prst="rect">
            <a:avLst/>
          </a:prstGeom>
        </p:spPr>
        <p:txBody>
          <a:bodyPr/>
          <a:p>
            <a:pPr algn="r">
              <a:lnSpc>
                <a:spcPct val="100000"/>
              </a:lnSpc>
              <a:buSzPct val="128000"/>
              <a:buFont typeface="Georgia"/>
              <a:buChar char="*"/>
            </a:pPr>
            <a:r>
              <a:rPr b="1" lang="en-US" sz="4600">
                <a:solidFill>
                  <a:srgbClr val="000000"/>
                </a:solidFill>
                <a:latin typeface="Trebuchet MS"/>
              </a:rPr>
              <a:t>Click to edit the title text formatClick to edit Master title style</a:t>
            </a:r>
            <a:endParaRPr/>
          </a:p>
        </p:txBody>
      </p:sp>
      <p:sp>
        <p:nvSpPr>
          <p:cNvPr id="90" name="PlaceHolder 9"/>
          <p:cNvSpPr>
            <a:spLocks noGrp="1"/>
          </p:cNvSpPr>
          <p:nvPr>
            <p:ph type="body"/>
          </p:nvPr>
        </p:nvSpPr>
        <p:spPr>
          <a:xfrm>
            <a:off x="1143000" y="731520"/>
            <a:ext cx="6400440" cy="3474360"/>
          </a:xfrm>
          <a:prstGeom prst="rect">
            <a:avLst/>
          </a:prstGeom>
        </p:spPr>
        <p:txBody>
          <a:bodyPr/>
          <a:p>
            <a:pPr>
              <a:buSzPct val="45000"/>
              <a:buFont typeface="StarSymbol"/>
              <a:buChar char=""/>
            </a:pPr>
            <a:r>
              <a:rPr lang="en-US" sz="2200">
                <a:solidFill>
                  <a:srgbClr val="404040"/>
                </a:solidFill>
                <a:latin typeface="Trebuchet MS"/>
              </a:rPr>
              <a:t>Click to edit the outline text format</a:t>
            </a:r>
            <a:endParaRPr/>
          </a:p>
          <a:p>
            <a:pPr lvl="1">
              <a:buSzPct val="75000"/>
              <a:buFont typeface="StarSymbol"/>
              <a:buChar char=""/>
            </a:pPr>
            <a:r>
              <a:rPr lang="en-US" sz="2200">
                <a:solidFill>
                  <a:srgbClr val="404040"/>
                </a:solidFill>
                <a:latin typeface="Trebuchet MS"/>
              </a:rPr>
              <a:t>Second Outline Level</a:t>
            </a:r>
            <a:endParaRPr/>
          </a:p>
          <a:p>
            <a:pPr lvl="2">
              <a:buSzPct val="45000"/>
              <a:buFont typeface="StarSymbol"/>
              <a:buChar char=""/>
            </a:pPr>
            <a:r>
              <a:rPr lang="en-US" sz="2200">
                <a:solidFill>
                  <a:srgbClr val="404040"/>
                </a:solidFill>
                <a:latin typeface="Trebuchet MS"/>
              </a:rPr>
              <a:t>Third Outline Level</a:t>
            </a:r>
            <a:endParaRPr/>
          </a:p>
          <a:p>
            <a:pPr lvl="3">
              <a:buSzPct val="75000"/>
              <a:buFont typeface="StarSymbol"/>
              <a:buChar char=""/>
            </a:pPr>
            <a:r>
              <a:rPr lang="en-US" sz="2200">
                <a:solidFill>
                  <a:srgbClr val="404040"/>
                </a:solidFill>
                <a:latin typeface="Trebuchet MS"/>
              </a:rPr>
              <a:t>Fourth Outline Level</a:t>
            </a:r>
            <a:endParaRPr/>
          </a:p>
          <a:p>
            <a:pPr lvl="4">
              <a:buSzPct val="45000"/>
              <a:buFont typeface="StarSymbol"/>
              <a:buChar char=""/>
            </a:pPr>
            <a:r>
              <a:rPr lang="en-US" sz="2200">
                <a:solidFill>
                  <a:srgbClr val="404040"/>
                </a:solidFill>
                <a:latin typeface="Trebuchet MS"/>
              </a:rPr>
              <a:t>Fifth Outline Level</a:t>
            </a:r>
            <a:endParaRPr/>
          </a:p>
          <a:p>
            <a:pPr lvl="5">
              <a:buSzPct val="45000"/>
              <a:buFont typeface="StarSymbol"/>
              <a:buChar char=""/>
            </a:pPr>
            <a:r>
              <a:rPr lang="en-US" sz="2200">
                <a:solidFill>
                  <a:srgbClr val="404040"/>
                </a:solidFill>
                <a:latin typeface="Trebuchet MS"/>
              </a:rPr>
              <a:t>Sixth Outline Level</a:t>
            </a:r>
            <a:endParaRPr/>
          </a:p>
          <a:p>
            <a:pPr>
              <a:lnSpc>
                <a:spcPct val="100000"/>
              </a:lnSpc>
              <a:buSzPct val="130000"/>
              <a:buFont typeface="Georgia"/>
              <a:buChar char="*"/>
            </a:pPr>
            <a:r>
              <a:rPr lang="en-US" sz="2200">
                <a:solidFill>
                  <a:srgbClr val="404040"/>
                </a:solidFill>
                <a:latin typeface="Trebuchet MS"/>
              </a:rPr>
              <a:t>Seventh Outline LevelClick to edit Master text styles</a:t>
            </a:r>
            <a:endParaRPr/>
          </a:p>
          <a:p>
            <a:pPr lvl="1">
              <a:lnSpc>
                <a:spcPct val="100000"/>
              </a:lnSpc>
              <a:buSzPct val="130000"/>
              <a:buFont typeface="Georgia"/>
              <a:buChar char="*"/>
            </a:pPr>
            <a:r>
              <a:rPr lang="en-US" sz="2000">
                <a:solidFill>
                  <a:srgbClr val="404040"/>
                </a:solidFill>
                <a:latin typeface="Trebuchet MS"/>
              </a:rPr>
              <a:t>Second level</a:t>
            </a:r>
            <a:endParaRPr/>
          </a:p>
          <a:p>
            <a:pPr lvl="2">
              <a:lnSpc>
                <a:spcPct val="100000"/>
              </a:lnSpc>
              <a:buSzPct val="130000"/>
              <a:buFont typeface="Georgia"/>
              <a:buChar char="*"/>
            </a:pPr>
            <a:r>
              <a:rPr lang="en-US">
                <a:solidFill>
                  <a:srgbClr val="404040"/>
                </a:solidFill>
                <a:latin typeface="Trebuchet MS"/>
              </a:rPr>
              <a:t>Third level</a:t>
            </a:r>
            <a:endParaRPr/>
          </a:p>
          <a:p>
            <a:pPr lvl="3">
              <a:lnSpc>
                <a:spcPct val="100000"/>
              </a:lnSpc>
              <a:buSzPct val="130000"/>
              <a:buFont typeface="Georgia"/>
              <a:buChar char="*"/>
            </a:pPr>
            <a:r>
              <a:rPr lang="en-US" sz="1600">
                <a:solidFill>
                  <a:srgbClr val="404040"/>
                </a:solidFill>
                <a:latin typeface="Trebuchet MS"/>
              </a:rPr>
              <a:t>Fourth level</a:t>
            </a:r>
            <a:endParaRPr/>
          </a:p>
          <a:p>
            <a:pPr lvl="4">
              <a:lnSpc>
                <a:spcPct val="100000"/>
              </a:lnSpc>
              <a:buSzPct val="130000"/>
              <a:buFont typeface="Georgia"/>
              <a:buChar char="*"/>
            </a:pPr>
            <a:r>
              <a:rPr lang="en-US" sz="1400">
                <a:solidFill>
                  <a:srgbClr val="404040"/>
                </a:solidFill>
                <a:latin typeface="Trebuchet MS"/>
              </a:rPr>
              <a:t>Fifth level</a:t>
            </a:r>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125" name="PlaceHolder 1"/>
          <p:cNvSpPr>
            <a:spLocks noGrp="1"/>
          </p:cNvSpPr>
          <p:nvPr>
            <p:ph type="title"/>
          </p:nvPr>
        </p:nvSpPr>
        <p:spPr>
          <a:xfrm>
            <a:off x="457200" y="274680"/>
            <a:ext cx="8229240" cy="1142640"/>
          </a:xfrm>
          <a:prstGeom prst="rect">
            <a:avLst/>
          </a:prstGeom>
        </p:spPr>
        <p:txBody>
          <a:bodyPr anchor="ctr"/>
          <a:p>
            <a:pPr algn="ctr">
              <a:lnSpc>
                <a:spcPct val="100000"/>
              </a:lnSpc>
            </a:pPr>
            <a:r>
              <a:rPr lang="en-US" sz="4400">
                <a:solidFill>
                  <a:srgbClr val="000000"/>
                </a:solidFill>
                <a:latin typeface="Calibri"/>
              </a:rPr>
              <a:t>Click to edit the title text formatClick to edit Master title style</a:t>
            </a:r>
            <a:endParaRPr/>
          </a:p>
        </p:txBody>
      </p:sp>
      <p:sp>
        <p:nvSpPr>
          <p:cNvPr id="126" name="PlaceHolder 2"/>
          <p:cNvSpPr>
            <a:spLocks noGrp="1"/>
          </p:cNvSpPr>
          <p:nvPr>
            <p:ph type="body"/>
          </p:nvPr>
        </p:nvSpPr>
        <p:spPr>
          <a:xfrm>
            <a:off x="457200" y="1600200"/>
            <a:ext cx="8229240" cy="4525560"/>
          </a:xfrm>
          <a:prstGeom prst="rect">
            <a:avLst/>
          </a:prstGeom>
        </p:spPr>
        <p:txBody>
          <a:bodyPr/>
          <a:p>
            <a:pPr>
              <a:buSzPct val="45000"/>
              <a:buFont typeface="StarSymbol"/>
              <a:buChar char=""/>
            </a:pPr>
            <a:r>
              <a:rPr lang="en-US" sz="3200">
                <a:solidFill>
                  <a:srgbClr val="000000"/>
                </a:solidFill>
                <a:latin typeface="Calibri"/>
              </a:rPr>
              <a:t>Click to edit the outline text format</a:t>
            </a:r>
            <a:endParaRPr/>
          </a:p>
          <a:p>
            <a:pPr lvl="1">
              <a:buSzPct val="75000"/>
              <a:buFont typeface="StarSymbol"/>
              <a:buChar char=""/>
            </a:pPr>
            <a:r>
              <a:rPr lang="en-US" sz="3200">
                <a:solidFill>
                  <a:srgbClr val="000000"/>
                </a:solidFill>
                <a:latin typeface="Calibri"/>
              </a:rPr>
              <a:t>Second Outline Level</a:t>
            </a:r>
            <a:endParaRPr/>
          </a:p>
          <a:p>
            <a:pPr lvl="2">
              <a:buSzPct val="45000"/>
              <a:buFont typeface="StarSymbol"/>
              <a:buChar char=""/>
            </a:pPr>
            <a:r>
              <a:rPr lang="en-US" sz="3200">
                <a:solidFill>
                  <a:srgbClr val="000000"/>
                </a:solidFill>
                <a:latin typeface="Calibri"/>
              </a:rPr>
              <a:t>Third Outline Level</a:t>
            </a:r>
            <a:endParaRPr/>
          </a:p>
          <a:p>
            <a:pPr lvl="3">
              <a:buSzPct val="75000"/>
              <a:buFont typeface="StarSymbol"/>
              <a:buChar char=""/>
            </a:pPr>
            <a:r>
              <a:rPr lang="en-US" sz="3200">
                <a:solidFill>
                  <a:srgbClr val="000000"/>
                </a:solidFill>
                <a:latin typeface="Calibri"/>
              </a:rPr>
              <a:t>Fourth Outline Level</a:t>
            </a:r>
            <a:endParaRPr/>
          </a:p>
          <a:p>
            <a:pPr lvl="4">
              <a:buSzPct val="45000"/>
              <a:buFont typeface="StarSymbol"/>
              <a:buChar char=""/>
            </a:pPr>
            <a:r>
              <a:rPr lang="en-US" sz="3200">
                <a:solidFill>
                  <a:srgbClr val="000000"/>
                </a:solidFill>
                <a:latin typeface="Calibri"/>
              </a:rPr>
              <a:t>Fifth Outline Level</a:t>
            </a:r>
            <a:endParaRPr/>
          </a:p>
          <a:p>
            <a:pPr lvl="5">
              <a:buSzPct val="45000"/>
              <a:buFont typeface="StarSymbol"/>
              <a:buChar char=""/>
            </a:pPr>
            <a:r>
              <a:rPr lang="en-US" sz="3200">
                <a:solidFill>
                  <a:srgbClr val="000000"/>
                </a:solidFill>
                <a:latin typeface="Calibri"/>
              </a:rPr>
              <a:t>Sixth Outline Level</a:t>
            </a:r>
            <a:endParaRPr/>
          </a:p>
          <a:p>
            <a:pPr>
              <a:lnSpc>
                <a:spcPct val="100000"/>
              </a:lnSpc>
              <a:buFont typeface="Arial"/>
              <a:buChar char="•"/>
            </a:pPr>
            <a:r>
              <a:rPr lang="en-US" sz="3200">
                <a:solidFill>
                  <a:srgbClr val="000000"/>
                </a:solidFill>
                <a:latin typeface="Calibri"/>
              </a:rPr>
              <a:t>Seventh Outline LevelClick to edit Master text styles</a:t>
            </a:r>
            <a:endParaRPr/>
          </a:p>
          <a:p>
            <a:pPr lvl="1">
              <a:lnSpc>
                <a:spcPct val="100000"/>
              </a:lnSpc>
              <a:buFont typeface="Arial"/>
              <a:buChar char="–"/>
            </a:pPr>
            <a:r>
              <a:rPr lang="en-US" sz="2800">
                <a:solidFill>
                  <a:srgbClr val="000000"/>
                </a:solidFill>
                <a:latin typeface="Calibri"/>
              </a:rPr>
              <a:t>Second level</a:t>
            </a:r>
            <a:endParaRPr/>
          </a:p>
          <a:p>
            <a:pPr lvl="2">
              <a:lnSpc>
                <a:spcPct val="100000"/>
              </a:lnSpc>
              <a:buFont typeface="Arial"/>
              <a:buChar char="•"/>
            </a:pPr>
            <a:r>
              <a:rPr lang="en-US" sz="2400">
                <a:solidFill>
                  <a:srgbClr val="000000"/>
                </a:solidFill>
                <a:latin typeface="Calibri"/>
              </a:rPr>
              <a:t>Third level</a:t>
            </a:r>
            <a:endParaRPr/>
          </a:p>
          <a:p>
            <a:pPr lvl="3">
              <a:lnSpc>
                <a:spcPct val="100000"/>
              </a:lnSpc>
              <a:buFont typeface="Arial"/>
              <a:buChar char="–"/>
            </a:pPr>
            <a:r>
              <a:rPr lang="en-US" sz="2000">
                <a:solidFill>
                  <a:srgbClr val="000000"/>
                </a:solidFill>
                <a:latin typeface="Calibri"/>
              </a:rPr>
              <a:t>Fourth level</a:t>
            </a:r>
            <a:endParaRPr/>
          </a:p>
          <a:p>
            <a:pPr lvl="4">
              <a:lnSpc>
                <a:spcPct val="100000"/>
              </a:lnSpc>
              <a:buFont typeface="Arial"/>
              <a:buChar char="»"/>
            </a:pPr>
            <a:r>
              <a:rPr lang="en-US" sz="2000">
                <a:solidFill>
                  <a:srgbClr val="000000"/>
                </a:solidFill>
                <a:latin typeface="Calibri"/>
              </a:rPr>
              <a:t>Fifth level</a:t>
            </a:r>
            <a:endParaRPr/>
          </a:p>
        </p:txBody>
      </p:sp>
      <p:sp>
        <p:nvSpPr>
          <p:cNvPr id="127" name="PlaceHolder 3"/>
          <p:cNvSpPr>
            <a:spLocks noGrp="1"/>
          </p:cNvSpPr>
          <p:nvPr>
            <p:ph type="dt"/>
          </p:nvPr>
        </p:nvSpPr>
        <p:spPr>
          <a:xfrm>
            <a:off x="457200" y="6356520"/>
            <a:ext cx="2133360" cy="364680"/>
          </a:xfrm>
          <a:prstGeom prst="rect">
            <a:avLst/>
          </a:prstGeom>
        </p:spPr>
        <p:txBody>
          <a:bodyPr anchor="ctr"/>
          <a:p>
            <a:pPr>
              <a:lnSpc>
                <a:spcPct val="100000"/>
              </a:lnSpc>
            </a:pPr>
            <a:r>
              <a:rPr lang="en-ZA" sz="1200">
                <a:solidFill>
                  <a:srgbClr val="8b8b8b"/>
                </a:solidFill>
                <a:latin typeface="Calibri"/>
              </a:rPr>
              <a:t>17/01/20</a:t>
            </a:r>
            <a:endParaRPr/>
          </a:p>
        </p:txBody>
      </p:sp>
      <p:sp>
        <p:nvSpPr>
          <p:cNvPr id="128" name="PlaceHolder 4"/>
          <p:cNvSpPr>
            <a:spLocks noGrp="1"/>
          </p:cNvSpPr>
          <p:nvPr>
            <p:ph type="ftr"/>
          </p:nvPr>
        </p:nvSpPr>
        <p:spPr>
          <a:xfrm>
            <a:off x="3124080" y="6356520"/>
            <a:ext cx="2895120" cy="364680"/>
          </a:xfrm>
          <a:prstGeom prst="rect">
            <a:avLst/>
          </a:prstGeom>
        </p:spPr>
        <p:txBody>
          <a:bodyPr anchor="ctr"/>
          <a:p>
            <a:endParaRPr/>
          </a:p>
        </p:txBody>
      </p:sp>
      <p:sp>
        <p:nvSpPr>
          <p:cNvPr id="129" name="PlaceHolder 5"/>
          <p:cNvSpPr>
            <a:spLocks noGrp="1"/>
          </p:cNvSpPr>
          <p:nvPr>
            <p:ph type="sldNum"/>
          </p:nvPr>
        </p:nvSpPr>
        <p:spPr>
          <a:xfrm>
            <a:off x="6553080" y="6356520"/>
            <a:ext cx="2133360" cy="364680"/>
          </a:xfrm>
          <a:prstGeom prst="rect">
            <a:avLst/>
          </a:prstGeom>
        </p:spPr>
        <p:txBody>
          <a:bodyPr anchor="ctr"/>
          <a:p>
            <a:pPr>
              <a:lnSpc>
                <a:spcPct val="100000"/>
              </a:lnSpc>
            </a:pPr>
            <a:fld id="{C857F601-C9ED-4A93-ADA1-E40E72915DB0}" type="slidenum">
              <a:rPr lang="en-ZA" sz="1200">
                <a:solidFill>
                  <a:srgbClr val="8b8b8b"/>
                </a:solidFill>
                <a:latin typeface="Calibri"/>
              </a:rPr>
              <a:t>&lt;number&gt;</a:t>
            </a:fld>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164" name="PlaceHolder 1"/>
          <p:cNvSpPr>
            <a:spLocks noGrp="1"/>
          </p:cNvSpPr>
          <p:nvPr>
            <p:ph type="title"/>
          </p:nvPr>
        </p:nvSpPr>
        <p:spPr>
          <a:xfrm>
            <a:off x="457200" y="274680"/>
            <a:ext cx="8229240" cy="1142640"/>
          </a:xfrm>
          <a:prstGeom prst="rect">
            <a:avLst/>
          </a:prstGeom>
        </p:spPr>
        <p:txBody>
          <a:bodyPr anchor="ctr"/>
          <a:p>
            <a:pPr algn="ctr">
              <a:lnSpc>
                <a:spcPct val="100000"/>
              </a:lnSpc>
            </a:pPr>
            <a:r>
              <a:rPr lang="en-US" sz="4400">
                <a:solidFill>
                  <a:srgbClr val="000000"/>
                </a:solidFill>
                <a:latin typeface="Calibri"/>
              </a:rPr>
              <a:t>Click to edit the title text formatClick to edit Master title style</a:t>
            </a:r>
            <a:endParaRPr/>
          </a:p>
        </p:txBody>
      </p:sp>
      <p:sp>
        <p:nvSpPr>
          <p:cNvPr id="165" name="PlaceHolder 2"/>
          <p:cNvSpPr>
            <a:spLocks noGrp="1"/>
          </p:cNvSpPr>
          <p:nvPr>
            <p:ph type="body"/>
          </p:nvPr>
        </p:nvSpPr>
        <p:spPr>
          <a:xfrm>
            <a:off x="457200" y="1600200"/>
            <a:ext cx="8229240" cy="4525560"/>
          </a:xfrm>
          <a:prstGeom prst="rect">
            <a:avLst/>
          </a:prstGeom>
        </p:spPr>
        <p:txBody>
          <a:bodyPr/>
          <a:p>
            <a:pPr>
              <a:buSzPct val="45000"/>
              <a:buFont typeface="StarSymbol"/>
              <a:buChar char=""/>
            </a:pPr>
            <a:r>
              <a:rPr lang="en-US" sz="3200">
                <a:solidFill>
                  <a:srgbClr val="000000"/>
                </a:solidFill>
                <a:latin typeface="Calibri"/>
              </a:rPr>
              <a:t>Click to edit the outline text format</a:t>
            </a:r>
            <a:endParaRPr/>
          </a:p>
          <a:p>
            <a:pPr lvl="1">
              <a:buSzPct val="75000"/>
              <a:buFont typeface="StarSymbol"/>
              <a:buChar char=""/>
            </a:pPr>
            <a:r>
              <a:rPr lang="en-US" sz="3200">
                <a:solidFill>
                  <a:srgbClr val="000000"/>
                </a:solidFill>
                <a:latin typeface="Calibri"/>
              </a:rPr>
              <a:t>Second Outline Level</a:t>
            </a:r>
            <a:endParaRPr/>
          </a:p>
          <a:p>
            <a:pPr lvl="2">
              <a:buSzPct val="45000"/>
              <a:buFont typeface="StarSymbol"/>
              <a:buChar char=""/>
            </a:pPr>
            <a:r>
              <a:rPr lang="en-US" sz="3200">
                <a:solidFill>
                  <a:srgbClr val="000000"/>
                </a:solidFill>
                <a:latin typeface="Calibri"/>
              </a:rPr>
              <a:t>Third Outline Level</a:t>
            </a:r>
            <a:endParaRPr/>
          </a:p>
          <a:p>
            <a:pPr lvl="3">
              <a:buSzPct val="75000"/>
              <a:buFont typeface="StarSymbol"/>
              <a:buChar char=""/>
            </a:pPr>
            <a:r>
              <a:rPr lang="en-US" sz="3200">
                <a:solidFill>
                  <a:srgbClr val="000000"/>
                </a:solidFill>
                <a:latin typeface="Calibri"/>
              </a:rPr>
              <a:t>Fourth Outline Level</a:t>
            </a:r>
            <a:endParaRPr/>
          </a:p>
          <a:p>
            <a:pPr lvl="4">
              <a:buSzPct val="45000"/>
              <a:buFont typeface="StarSymbol"/>
              <a:buChar char=""/>
            </a:pPr>
            <a:r>
              <a:rPr lang="en-US" sz="3200">
                <a:solidFill>
                  <a:srgbClr val="000000"/>
                </a:solidFill>
                <a:latin typeface="Calibri"/>
              </a:rPr>
              <a:t>Fifth Outline Level</a:t>
            </a:r>
            <a:endParaRPr/>
          </a:p>
          <a:p>
            <a:pPr lvl="5">
              <a:buSzPct val="45000"/>
              <a:buFont typeface="StarSymbol"/>
              <a:buChar char=""/>
            </a:pPr>
            <a:r>
              <a:rPr lang="en-US" sz="3200">
                <a:solidFill>
                  <a:srgbClr val="000000"/>
                </a:solidFill>
                <a:latin typeface="Calibri"/>
              </a:rPr>
              <a:t>Sixth Outline Level</a:t>
            </a:r>
            <a:endParaRPr/>
          </a:p>
          <a:p>
            <a:pPr>
              <a:lnSpc>
                <a:spcPct val="100000"/>
              </a:lnSpc>
              <a:buFont typeface="Arial"/>
              <a:buChar char="•"/>
            </a:pPr>
            <a:r>
              <a:rPr lang="en-US" sz="3200">
                <a:solidFill>
                  <a:srgbClr val="000000"/>
                </a:solidFill>
                <a:latin typeface="Calibri"/>
              </a:rPr>
              <a:t>Seventh Outline LevelClick to edit Master text styles</a:t>
            </a:r>
            <a:endParaRPr/>
          </a:p>
          <a:p>
            <a:pPr lvl="1">
              <a:lnSpc>
                <a:spcPct val="100000"/>
              </a:lnSpc>
              <a:buFont typeface="Arial"/>
              <a:buChar char="–"/>
            </a:pPr>
            <a:r>
              <a:rPr lang="en-US" sz="2800">
                <a:solidFill>
                  <a:srgbClr val="000000"/>
                </a:solidFill>
                <a:latin typeface="Calibri"/>
              </a:rPr>
              <a:t>Second level</a:t>
            </a:r>
            <a:endParaRPr/>
          </a:p>
          <a:p>
            <a:pPr lvl="2">
              <a:lnSpc>
                <a:spcPct val="100000"/>
              </a:lnSpc>
              <a:buFont typeface="Arial"/>
              <a:buChar char="•"/>
            </a:pPr>
            <a:r>
              <a:rPr lang="en-US" sz="2400">
                <a:solidFill>
                  <a:srgbClr val="000000"/>
                </a:solidFill>
                <a:latin typeface="Calibri"/>
              </a:rPr>
              <a:t>Third level</a:t>
            </a:r>
            <a:endParaRPr/>
          </a:p>
          <a:p>
            <a:pPr lvl="3">
              <a:lnSpc>
                <a:spcPct val="100000"/>
              </a:lnSpc>
              <a:buFont typeface="Arial"/>
              <a:buChar char="–"/>
            </a:pPr>
            <a:r>
              <a:rPr lang="en-US" sz="2000">
                <a:solidFill>
                  <a:srgbClr val="000000"/>
                </a:solidFill>
                <a:latin typeface="Calibri"/>
              </a:rPr>
              <a:t>Fourth level</a:t>
            </a:r>
            <a:endParaRPr/>
          </a:p>
          <a:p>
            <a:pPr lvl="4">
              <a:lnSpc>
                <a:spcPct val="100000"/>
              </a:lnSpc>
              <a:buFont typeface="Arial"/>
              <a:buChar char="»"/>
            </a:pPr>
            <a:r>
              <a:rPr lang="en-US" sz="2000">
                <a:solidFill>
                  <a:srgbClr val="000000"/>
                </a:solidFill>
                <a:latin typeface="Calibri"/>
              </a:rPr>
              <a:t>Fifth level</a:t>
            </a:r>
            <a:endParaRPr/>
          </a:p>
        </p:txBody>
      </p:sp>
      <p:sp>
        <p:nvSpPr>
          <p:cNvPr id="166" name="PlaceHolder 3"/>
          <p:cNvSpPr>
            <a:spLocks noGrp="1"/>
          </p:cNvSpPr>
          <p:nvPr>
            <p:ph type="dt"/>
          </p:nvPr>
        </p:nvSpPr>
        <p:spPr>
          <a:xfrm>
            <a:off x="457200" y="6356520"/>
            <a:ext cx="2133360" cy="364680"/>
          </a:xfrm>
          <a:prstGeom prst="rect">
            <a:avLst/>
          </a:prstGeom>
        </p:spPr>
        <p:txBody>
          <a:bodyPr anchor="ctr"/>
          <a:p>
            <a:pPr>
              <a:lnSpc>
                <a:spcPct val="100000"/>
              </a:lnSpc>
            </a:pPr>
            <a:r>
              <a:rPr lang="en-ZA" sz="1200">
                <a:solidFill>
                  <a:srgbClr val="8b8b8b"/>
                </a:solidFill>
                <a:latin typeface="Calibri"/>
              </a:rPr>
              <a:t>17/01/20</a:t>
            </a:r>
            <a:endParaRPr/>
          </a:p>
        </p:txBody>
      </p:sp>
      <p:sp>
        <p:nvSpPr>
          <p:cNvPr id="167" name="PlaceHolder 4"/>
          <p:cNvSpPr>
            <a:spLocks noGrp="1"/>
          </p:cNvSpPr>
          <p:nvPr>
            <p:ph type="ftr"/>
          </p:nvPr>
        </p:nvSpPr>
        <p:spPr>
          <a:xfrm>
            <a:off x="3124080" y="6356520"/>
            <a:ext cx="2895120" cy="364680"/>
          </a:xfrm>
          <a:prstGeom prst="rect">
            <a:avLst/>
          </a:prstGeom>
        </p:spPr>
        <p:txBody>
          <a:bodyPr anchor="ctr"/>
          <a:p>
            <a:endParaRPr/>
          </a:p>
        </p:txBody>
      </p:sp>
      <p:sp>
        <p:nvSpPr>
          <p:cNvPr id="168" name="PlaceHolder 5"/>
          <p:cNvSpPr>
            <a:spLocks noGrp="1"/>
          </p:cNvSpPr>
          <p:nvPr>
            <p:ph type="sldNum"/>
          </p:nvPr>
        </p:nvSpPr>
        <p:spPr>
          <a:xfrm>
            <a:off x="6553080" y="6356520"/>
            <a:ext cx="2133360" cy="364680"/>
          </a:xfrm>
          <a:prstGeom prst="rect">
            <a:avLst/>
          </a:prstGeom>
        </p:spPr>
        <p:txBody>
          <a:bodyPr anchor="ctr"/>
          <a:p>
            <a:pPr>
              <a:lnSpc>
                <a:spcPct val="100000"/>
              </a:lnSpc>
            </a:pPr>
            <a:fld id="{D328B006-FFAA-449C-B6FF-8561F92DE629}" type="slidenum">
              <a:rPr lang="en-ZA" sz="1200">
                <a:solidFill>
                  <a:srgbClr val="8b8b8b"/>
                </a:solidFill>
                <a:latin typeface="Calibri"/>
              </a:rPr>
              <a:t>&lt;number&gt;</a:t>
            </a:fld>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203" name="PlaceHolder 1"/>
          <p:cNvSpPr>
            <a:spLocks noGrp="1"/>
          </p:cNvSpPr>
          <p:nvPr>
            <p:ph type="title"/>
          </p:nvPr>
        </p:nvSpPr>
        <p:spPr>
          <a:xfrm>
            <a:off x="457200" y="274680"/>
            <a:ext cx="8229240" cy="1142640"/>
          </a:xfrm>
          <a:prstGeom prst="rect">
            <a:avLst/>
          </a:prstGeom>
        </p:spPr>
        <p:txBody>
          <a:bodyPr anchor="ctr"/>
          <a:p>
            <a:pPr algn="ctr">
              <a:lnSpc>
                <a:spcPct val="100000"/>
              </a:lnSpc>
            </a:pPr>
            <a:r>
              <a:rPr lang="en-US" sz="4400">
                <a:solidFill>
                  <a:srgbClr val="000000"/>
                </a:solidFill>
                <a:latin typeface="Calibri"/>
              </a:rPr>
              <a:t>Click to edit the title text formatClick to edit Master title style</a:t>
            </a:r>
            <a:endParaRPr/>
          </a:p>
        </p:txBody>
      </p:sp>
      <p:sp>
        <p:nvSpPr>
          <p:cNvPr id="204" name="PlaceHolder 2"/>
          <p:cNvSpPr>
            <a:spLocks noGrp="1"/>
          </p:cNvSpPr>
          <p:nvPr>
            <p:ph type="body"/>
          </p:nvPr>
        </p:nvSpPr>
        <p:spPr>
          <a:xfrm>
            <a:off x="457200" y="1600200"/>
            <a:ext cx="8229240" cy="4525560"/>
          </a:xfrm>
          <a:prstGeom prst="rect">
            <a:avLst/>
          </a:prstGeom>
        </p:spPr>
        <p:txBody>
          <a:bodyPr/>
          <a:p>
            <a:pPr>
              <a:buSzPct val="45000"/>
              <a:buFont typeface="StarSymbol"/>
              <a:buChar char=""/>
            </a:pPr>
            <a:r>
              <a:rPr lang="en-US" sz="3200">
                <a:solidFill>
                  <a:srgbClr val="000000"/>
                </a:solidFill>
                <a:latin typeface="Calibri"/>
              </a:rPr>
              <a:t>Click to edit the outline text format</a:t>
            </a:r>
            <a:endParaRPr/>
          </a:p>
          <a:p>
            <a:pPr lvl="1">
              <a:buSzPct val="75000"/>
              <a:buFont typeface="StarSymbol"/>
              <a:buChar char=""/>
            </a:pPr>
            <a:r>
              <a:rPr lang="en-US" sz="3200">
                <a:solidFill>
                  <a:srgbClr val="000000"/>
                </a:solidFill>
                <a:latin typeface="Calibri"/>
              </a:rPr>
              <a:t>Second Outline Level</a:t>
            </a:r>
            <a:endParaRPr/>
          </a:p>
          <a:p>
            <a:pPr lvl="2">
              <a:buSzPct val="45000"/>
              <a:buFont typeface="StarSymbol"/>
              <a:buChar char=""/>
            </a:pPr>
            <a:r>
              <a:rPr lang="en-US" sz="3200">
                <a:solidFill>
                  <a:srgbClr val="000000"/>
                </a:solidFill>
                <a:latin typeface="Calibri"/>
              </a:rPr>
              <a:t>Third Outline Level</a:t>
            </a:r>
            <a:endParaRPr/>
          </a:p>
          <a:p>
            <a:pPr lvl="3">
              <a:buSzPct val="75000"/>
              <a:buFont typeface="StarSymbol"/>
              <a:buChar char=""/>
            </a:pPr>
            <a:r>
              <a:rPr lang="en-US" sz="3200">
                <a:solidFill>
                  <a:srgbClr val="000000"/>
                </a:solidFill>
                <a:latin typeface="Calibri"/>
              </a:rPr>
              <a:t>Fourth Outline Level</a:t>
            </a:r>
            <a:endParaRPr/>
          </a:p>
          <a:p>
            <a:pPr lvl="4">
              <a:buSzPct val="45000"/>
              <a:buFont typeface="StarSymbol"/>
              <a:buChar char=""/>
            </a:pPr>
            <a:r>
              <a:rPr lang="en-US" sz="3200">
                <a:solidFill>
                  <a:srgbClr val="000000"/>
                </a:solidFill>
                <a:latin typeface="Calibri"/>
              </a:rPr>
              <a:t>Fifth Outline Level</a:t>
            </a:r>
            <a:endParaRPr/>
          </a:p>
          <a:p>
            <a:pPr lvl="5">
              <a:buSzPct val="45000"/>
              <a:buFont typeface="StarSymbol"/>
              <a:buChar char=""/>
            </a:pPr>
            <a:r>
              <a:rPr lang="en-US" sz="3200">
                <a:solidFill>
                  <a:srgbClr val="000000"/>
                </a:solidFill>
                <a:latin typeface="Calibri"/>
              </a:rPr>
              <a:t>Sixth Outline Level</a:t>
            </a:r>
            <a:endParaRPr/>
          </a:p>
          <a:p>
            <a:pPr>
              <a:lnSpc>
                <a:spcPct val="100000"/>
              </a:lnSpc>
              <a:buFont typeface="Arial"/>
              <a:buChar char="•"/>
            </a:pPr>
            <a:r>
              <a:rPr lang="en-US" sz="3200">
                <a:solidFill>
                  <a:srgbClr val="000000"/>
                </a:solidFill>
                <a:latin typeface="Calibri"/>
              </a:rPr>
              <a:t>Seventh Outline LevelClick to edit Master text styles</a:t>
            </a:r>
            <a:endParaRPr/>
          </a:p>
          <a:p>
            <a:pPr lvl="1">
              <a:lnSpc>
                <a:spcPct val="100000"/>
              </a:lnSpc>
              <a:buFont typeface="Arial"/>
              <a:buChar char="–"/>
            </a:pPr>
            <a:r>
              <a:rPr lang="en-US" sz="2800">
                <a:solidFill>
                  <a:srgbClr val="000000"/>
                </a:solidFill>
                <a:latin typeface="Calibri"/>
              </a:rPr>
              <a:t>Second level</a:t>
            </a:r>
            <a:endParaRPr/>
          </a:p>
          <a:p>
            <a:pPr lvl="2">
              <a:lnSpc>
                <a:spcPct val="100000"/>
              </a:lnSpc>
              <a:buFont typeface="Arial"/>
              <a:buChar char="•"/>
            </a:pPr>
            <a:r>
              <a:rPr lang="en-US" sz="2400">
                <a:solidFill>
                  <a:srgbClr val="000000"/>
                </a:solidFill>
                <a:latin typeface="Calibri"/>
              </a:rPr>
              <a:t>Third level</a:t>
            </a:r>
            <a:endParaRPr/>
          </a:p>
          <a:p>
            <a:pPr lvl="3">
              <a:lnSpc>
                <a:spcPct val="100000"/>
              </a:lnSpc>
              <a:buFont typeface="Arial"/>
              <a:buChar char="–"/>
            </a:pPr>
            <a:r>
              <a:rPr lang="en-US" sz="2000">
                <a:solidFill>
                  <a:srgbClr val="000000"/>
                </a:solidFill>
                <a:latin typeface="Calibri"/>
              </a:rPr>
              <a:t>Fourth level</a:t>
            </a:r>
            <a:endParaRPr/>
          </a:p>
          <a:p>
            <a:pPr lvl="4">
              <a:lnSpc>
                <a:spcPct val="100000"/>
              </a:lnSpc>
              <a:buFont typeface="Arial"/>
              <a:buChar char="»"/>
            </a:pPr>
            <a:r>
              <a:rPr lang="en-US" sz="2000">
                <a:solidFill>
                  <a:srgbClr val="000000"/>
                </a:solidFill>
                <a:latin typeface="Calibri"/>
              </a:rPr>
              <a:t>Fifth level</a:t>
            </a:r>
            <a:endParaRPr/>
          </a:p>
        </p:txBody>
      </p:sp>
      <p:sp>
        <p:nvSpPr>
          <p:cNvPr id="205" name="PlaceHolder 3"/>
          <p:cNvSpPr>
            <a:spLocks noGrp="1"/>
          </p:cNvSpPr>
          <p:nvPr>
            <p:ph type="dt"/>
          </p:nvPr>
        </p:nvSpPr>
        <p:spPr>
          <a:xfrm>
            <a:off x="457200" y="6356520"/>
            <a:ext cx="2133360" cy="364680"/>
          </a:xfrm>
          <a:prstGeom prst="rect">
            <a:avLst/>
          </a:prstGeom>
        </p:spPr>
        <p:txBody>
          <a:bodyPr anchor="ctr"/>
          <a:p>
            <a:pPr>
              <a:lnSpc>
                <a:spcPct val="100000"/>
              </a:lnSpc>
            </a:pPr>
            <a:r>
              <a:rPr lang="en-ZA" sz="1200">
                <a:solidFill>
                  <a:srgbClr val="8b8b8b"/>
                </a:solidFill>
                <a:latin typeface="Calibri"/>
              </a:rPr>
              <a:t>17/01/20</a:t>
            </a:r>
            <a:endParaRPr/>
          </a:p>
        </p:txBody>
      </p:sp>
      <p:sp>
        <p:nvSpPr>
          <p:cNvPr id="206" name="PlaceHolder 4"/>
          <p:cNvSpPr>
            <a:spLocks noGrp="1"/>
          </p:cNvSpPr>
          <p:nvPr>
            <p:ph type="ftr"/>
          </p:nvPr>
        </p:nvSpPr>
        <p:spPr>
          <a:xfrm>
            <a:off x="3124080" y="6356520"/>
            <a:ext cx="2895120" cy="364680"/>
          </a:xfrm>
          <a:prstGeom prst="rect">
            <a:avLst/>
          </a:prstGeom>
        </p:spPr>
        <p:txBody>
          <a:bodyPr anchor="ctr"/>
          <a:p>
            <a:endParaRPr/>
          </a:p>
        </p:txBody>
      </p:sp>
      <p:sp>
        <p:nvSpPr>
          <p:cNvPr id="207" name="PlaceHolder 5"/>
          <p:cNvSpPr>
            <a:spLocks noGrp="1"/>
          </p:cNvSpPr>
          <p:nvPr>
            <p:ph type="sldNum"/>
          </p:nvPr>
        </p:nvSpPr>
        <p:spPr>
          <a:xfrm>
            <a:off x="6553080" y="6356520"/>
            <a:ext cx="2133360" cy="364680"/>
          </a:xfrm>
          <a:prstGeom prst="rect">
            <a:avLst/>
          </a:prstGeom>
        </p:spPr>
        <p:txBody>
          <a:bodyPr anchor="ctr"/>
          <a:p>
            <a:pPr algn="r">
              <a:lnSpc>
                <a:spcPct val="100000"/>
              </a:lnSpc>
            </a:pPr>
            <a:fld id="{8E7DA5EB-8177-411B-852B-F94FE1BF22B4}" type="slidenum">
              <a:rPr lang="en-ZA" sz="1200">
                <a:solidFill>
                  <a:srgbClr val="8b8b8b"/>
                </a:solidFill>
                <a:latin typeface="Calibri"/>
              </a:rPr>
              <a:t>&lt;number&gt;</a:t>
            </a:fld>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p:cSld>
    <p:bg>
      <p:bgPr>
        <a:blipFill>
          <a:blip r:embed="rId2"/>
          <a:stretch>
            <a:fillRect/>
          </a:stretch>
        </a:blipFill>
      </p:bgPr>
    </p:bg>
    <p:spTree>
      <p:nvGrpSpPr>
        <p:cNvPr id="1" name=""/>
        <p:cNvGrpSpPr/>
        <p:nvPr/>
      </p:nvGrpSpPr>
      <p:grpSpPr>
        <a:xfrm>
          <a:off x="0" y="0"/>
          <a:ext cx="0" cy="0"/>
          <a:chOff x="0" y="0"/>
          <a:chExt cx="0" cy="0"/>
        </a:xfrm>
      </p:grpSpPr>
      <p:sp>
        <p:nvSpPr>
          <p:cNvPr id="242" name="PlaceHolder 1"/>
          <p:cNvSpPr>
            <a:spLocks noGrp="1"/>
          </p:cNvSpPr>
          <p:nvPr>
            <p:ph type="body"/>
          </p:nvPr>
        </p:nvSpPr>
        <p:spPr>
          <a:xfrm>
            <a:off x="457200" y="1523880"/>
            <a:ext cx="8229240" cy="4571640"/>
          </a:xfrm>
          <a:prstGeom prst="rect">
            <a:avLst/>
          </a:prstGeom>
        </p:spPr>
        <p:txBody>
          <a:bodyPr/>
          <a:p>
            <a:pPr>
              <a:buSzPct val="45000"/>
              <a:buFont typeface="StarSymbol"/>
              <a:buChar char=""/>
            </a:pPr>
            <a:r>
              <a:rPr lang="en-US" sz="2600">
                <a:solidFill>
                  <a:srgbClr val="ffffff"/>
                </a:solidFill>
                <a:latin typeface="Constantia"/>
              </a:rPr>
              <a:t>Click to edit the outline text format</a:t>
            </a:r>
            <a:endParaRPr/>
          </a:p>
          <a:p>
            <a:pPr lvl="1">
              <a:buSzPct val="75000"/>
              <a:buFont typeface="StarSymbol"/>
              <a:buChar char=""/>
            </a:pPr>
            <a:r>
              <a:rPr lang="en-US" sz="2600">
                <a:solidFill>
                  <a:srgbClr val="ffffff"/>
                </a:solidFill>
                <a:latin typeface="Constantia"/>
              </a:rPr>
              <a:t>Second Outline Level</a:t>
            </a:r>
            <a:endParaRPr/>
          </a:p>
          <a:p>
            <a:pPr lvl="2">
              <a:buSzPct val="45000"/>
              <a:buFont typeface="StarSymbol"/>
              <a:buChar char=""/>
            </a:pPr>
            <a:r>
              <a:rPr lang="en-US" sz="2600">
                <a:solidFill>
                  <a:srgbClr val="ffffff"/>
                </a:solidFill>
                <a:latin typeface="Constantia"/>
              </a:rPr>
              <a:t>Third Outline Level</a:t>
            </a:r>
            <a:endParaRPr/>
          </a:p>
          <a:p>
            <a:pPr lvl="3">
              <a:buSzPct val="75000"/>
              <a:buFont typeface="StarSymbol"/>
              <a:buChar char=""/>
            </a:pPr>
            <a:r>
              <a:rPr lang="en-US" sz="2600">
                <a:solidFill>
                  <a:srgbClr val="ffffff"/>
                </a:solidFill>
                <a:latin typeface="Constantia"/>
              </a:rPr>
              <a:t>Fourth Outline Level</a:t>
            </a:r>
            <a:endParaRPr/>
          </a:p>
          <a:p>
            <a:pPr lvl="4">
              <a:buSzPct val="45000"/>
              <a:buFont typeface="StarSymbol"/>
              <a:buChar char=""/>
            </a:pPr>
            <a:r>
              <a:rPr lang="en-US" sz="2600">
                <a:solidFill>
                  <a:srgbClr val="ffffff"/>
                </a:solidFill>
                <a:latin typeface="Constantia"/>
              </a:rPr>
              <a:t>Fifth Outline Level</a:t>
            </a:r>
            <a:endParaRPr/>
          </a:p>
          <a:p>
            <a:pPr lvl="5">
              <a:buSzPct val="45000"/>
              <a:buFont typeface="StarSymbol"/>
              <a:buChar char=""/>
            </a:pPr>
            <a:r>
              <a:rPr lang="en-US" sz="2600">
                <a:solidFill>
                  <a:srgbClr val="ffffff"/>
                </a:solidFill>
                <a:latin typeface="Constantia"/>
              </a:rPr>
              <a:t>Sixth Outline Level</a:t>
            </a:r>
            <a:endParaRPr/>
          </a:p>
          <a:p>
            <a:pPr>
              <a:lnSpc>
                <a:spcPct val="100000"/>
              </a:lnSpc>
              <a:buSzPct val="85000"/>
              <a:buFont typeface="Wingdings 2" charset="2"/>
              <a:buChar char=""/>
            </a:pPr>
            <a:r>
              <a:rPr lang="en-US" sz="2600">
                <a:solidFill>
                  <a:srgbClr val="ffffff"/>
                </a:solidFill>
                <a:latin typeface="Constantia"/>
              </a:rPr>
              <a:t>Seventh Outline LevelClick to edit Master text styles</a:t>
            </a:r>
            <a:endParaRPr/>
          </a:p>
          <a:p>
            <a:pPr lvl="1">
              <a:lnSpc>
                <a:spcPct val="100000"/>
              </a:lnSpc>
              <a:buSzPct val="85000"/>
              <a:buFont typeface="Wingdings 2" charset="2"/>
              <a:buChar char=""/>
            </a:pPr>
            <a:r>
              <a:rPr lang="en-US" sz="2400">
                <a:solidFill>
                  <a:srgbClr val="fefac9"/>
                </a:solidFill>
                <a:latin typeface="Constantia"/>
              </a:rPr>
              <a:t>Second level</a:t>
            </a:r>
            <a:endParaRPr/>
          </a:p>
          <a:p>
            <a:pPr lvl="2">
              <a:lnSpc>
                <a:spcPct val="100000"/>
              </a:lnSpc>
              <a:buSzPct val="85000"/>
              <a:buFont typeface="Wingdings 2" charset="2"/>
              <a:buChar char=""/>
            </a:pPr>
            <a:r>
              <a:rPr lang="en-US" sz="2100">
                <a:solidFill>
                  <a:srgbClr val="ffffff"/>
                </a:solidFill>
                <a:latin typeface="Constantia"/>
              </a:rPr>
              <a:t>Third level</a:t>
            </a:r>
            <a:endParaRPr/>
          </a:p>
          <a:p>
            <a:pPr lvl="3">
              <a:lnSpc>
                <a:spcPct val="100000"/>
              </a:lnSpc>
              <a:buSzPct val="85000"/>
              <a:buFont typeface="Wingdings 2" charset="2"/>
              <a:buChar char=""/>
            </a:pPr>
            <a:r>
              <a:rPr lang="en-US" sz="1900">
                <a:solidFill>
                  <a:srgbClr val="ffffff"/>
                </a:solidFill>
                <a:latin typeface="Constantia"/>
              </a:rPr>
              <a:t>Fourth level</a:t>
            </a:r>
            <a:endParaRPr/>
          </a:p>
          <a:p>
            <a:pPr lvl="4">
              <a:lnSpc>
                <a:spcPct val="100000"/>
              </a:lnSpc>
              <a:buSzPct val="85000"/>
              <a:buFont typeface="Wingdings 2" charset="2"/>
              <a:buChar char=""/>
            </a:pPr>
            <a:r>
              <a:rPr lang="en-US" sz="1600">
                <a:solidFill>
                  <a:srgbClr val="ffffff"/>
                </a:solidFill>
                <a:latin typeface="Constantia"/>
              </a:rPr>
              <a:t>Fifth level</a:t>
            </a:r>
            <a:endParaRPr/>
          </a:p>
        </p:txBody>
      </p:sp>
      <p:sp>
        <p:nvSpPr>
          <p:cNvPr id="243" name="PlaceHolder 2"/>
          <p:cNvSpPr>
            <a:spLocks noGrp="1"/>
          </p:cNvSpPr>
          <p:nvPr>
            <p:ph type="title"/>
          </p:nvPr>
        </p:nvSpPr>
        <p:spPr>
          <a:xfrm>
            <a:off x="457200" y="152280"/>
            <a:ext cx="8229240" cy="1218960"/>
          </a:xfrm>
          <a:prstGeom prst="rect">
            <a:avLst/>
          </a:prstGeom>
        </p:spPr>
        <p:txBody>
          <a:bodyPr lIns="90000" rIns="90000" tIns="45000" bIns="45000" anchor="b"/>
          <a:p>
            <a:pPr>
              <a:lnSpc>
                <a:spcPct val="100000"/>
              </a:lnSpc>
            </a:pPr>
            <a:r>
              <a:rPr lang="en-US" sz="4200">
                <a:solidFill>
                  <a:srgbClr val="dbdbdb"/>
                </a:solidFill>
                <a:latin typeface="Constantia"/>
              </a:rPr>
              <a:t>Click to edit the title text formatClick to edit Master title style</a:t>
            </a:r>
            <a:endParaRPr/>
          </a:p>
        </p:txBody>
      </p:sp>
      <p:sp>
        <p:nvSpPr>
          <p:cNvPr id="244" name="PlaceHolder 3"/>
          <p:cNvSpPr>
            <a:spLocks noGrp="1"/>
          </p:cNvSpPr>
          <p:nvPr>
            <p:ph type="dt"/>
          </p:nvPr>
        </p:nvSpPr>
        <p:spPr>
          <a:xfrm>
            <a:off x="5791320" y="6203880"/>
            <a:ext cx="2590560" cy="383760"/>
          </a:xfrm>
          <a:prstGeom prst="rect">
            <a:avLst/>
          </a:prstGeom>
        </p:spPr>
        <p:txBody>
          <a:bodyPr lIns="90000" rIns="90000" tIns="45000" bIns="45000" anchor="ctr"/>
          <a:p>
            <a:pPr>
              <a:lnSpc>
                <a:spcPct val="100000"/>
              </a:lnSpc>
            </a:pPr>
            <a:r>
              <a:rPr lang="en-ZA" sz="1200">
                <a:solidFill>
                  <a:srgbClr val="fefac9"/>
                </a:solidFill>
                <a:latin typeface="Constantia"/>
              </a:rPr>
              <a:t>17/01/20</a:t>
            </a:r>
            <a:endParaRPr/>
          </a:p>
        </p:txBody>
      </p:sp>
      <p:sp>
        <p:nvSpPr>
          <p:cNvPr id="245" name="PlaceHolder 4"/>
          <p:cNvSpPr>
            <a:spLocks noGrp="1"/>
          </p:cNvSpPr>
          <p:nvPr>
            <p:ph type="ftr"/>
          </p:nvPr>
        </p:nvSpPr>
        <p:spPr>
          <a:xfrm>
            <a:off x="2133720" y="6203880"/>
            <a:ext cx="3580920" cy="383760"/>
          </a:xfrm>
          <a:prstGeom prst="rect">
            <a:avLst/>
          </a:prstGeom>
        </p:spPr>
        <p:txBody>
          <a:bodyPr lIns="90000" rIns="90000" tIns="45000" bIns="45000" anchor="ctr"/>
          <a:p>
            <a:endParaRPr/>
          </a:p>
        </p:txBody>
      </p:sp>
      <p:sp>
        <p:nvSpPr>
          <p:cNvPr id="246" name="PlaceHolder 5"/>
          <p:cNvSpPr>
            <a:spLocks noGrp="1"/>
          </p:cNvSpPr>
          <p:nvPr>
            <p:ph type="sldNum"/>
          </p:nvPr>
        </p:nvSpPr>
        <p:spPr>
          <a:xfrm>
            <a:off x="8410680" y="6181560"/>
            <a:ext cx="609120" cy="456840"/>
          </a:xfrm>
          <a:prstGeom prst="rect">
            <a:avLst/>
          </a:prstGeom>
        </p:spPr>
        <p:txBody>
          <a:bodyPr lIns="0" rIns="0" tIns="0" bIns="0" anchor="ctr"/>
          <a:p>
            <a:pPr>
              <a:lnSpc>
                <a:spcPct val="100000"/>
              </a:lnSpc>
            </a:pPr>
            <a:fld id="{76A01938-5775-4AC3-99FF-7717D04E542A}" type="slidenum">
              <a:rPr lang="en-ZA" sz="1600">
                <a:solidFill>
                  <a:srgbClr val="fefac9"/>
                </a:solidFill>
                <a:latin typeface="Constantia"/>
              </a:rPr>
              <a:t>&lt;number&gt;</a:t>
            </a:fld>
            <a:endParaRPr/>
          </a:p>
        </p:txBody>
      </p:sp>
    </p:spTree>
  </p:cSld>
  <p:clrMap bg1="lt1" bg2="lt2" tx1="dk1" tx2="dk2" accent1="accent1" accent2="accent2" accent3="accent3" accent4="accent4" accent5="accent5" accent6="accent6" hlink="hlink" folHlink="folHlink"/>
  <p:sldLayoutIdLst>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81" name="CustomShape 1"/>
          <p:cNvSpPr/>
          <p:nvPr/>
        </p:nvSpPr>
        <p:spPr>
          <a:xfrm>
            <a:off x="0" y="5105520"/>
            <a:ext cx="9143640" cy="1752120"/>
          </a:xfrm>
          <a:prstGeom prst="rect">
            <a:avLst/>
          </a:prstGeom>
          <a:gradFill>
            <a:gsLst>
              <a:gs pos="0">
                <a:srgbClr val="ffffff"/>
              </a:gs>
              <a:gs pos="100000">
                <a:srgbClr val="b4dcfa"/>
              </a:gs>
            </a:gsLst>
            <a:path path="circle"/>
          </a:gradFill>
          <a:ln w="15840">
            <a:noFill/>
          </a:ln>
        </p:spPr>
      </p:sp>
      <p:sp>
        <p:nvSpPr>
          <p:cNvPr id="282" name="CustomShape 2"/>
          <p:cNvSpPr/>
          <p:nvPr/>
        </p:nvSpPr>
        <p:spPr>
          <a:xfrm>
            <a:off x="0" y="0"/>
            <a:ext cx="9143640" cy="5105160"/>
          </a:xfrm>
          <a:prstGeom prst="rect">
            <a:avLst/>
          </a:prstGeom>
          <a:gradFill>
            <a:gsLst>
              <a:gs pos="0">
                <a:srgbClr val="ffffff"/>
              </a:gs>
              <a:gs pos="100000">
                <a:srgbClr val="b4dcfa"/>
              </a:gs>
            </a:gsLst>
            <a:path path="circle"/>
          </a:gradFill>
          <a:ln w="15840">
            <a:noFill/>
          </a:ln>
        </p:spPr>
      </p:sp>
      <p:sp>
        <p:nvSpPr>
          <p:cNvPr id="283" name="CustomShape 3"/>
          <p:cNvSpPr/>
          <p:nvPr/>
        </p:nvSpPr>
        <p:spPr>
          <a:xfrm>
            <a:off x="0" y="3768480"/>
            <a:ext cx="9143640" cy="2285640"/>
          </a:xfrm>
          <a:prstGeom prst="rect">
            <a:avLst/>
          </a:prstGeom>
          <a:gradFill>
            <a:gsLst>
              <a:gs pos="0">
                <a:srgbClr val="b4dcfa"/>
              </a:gs>
              <a:gs pos="100000">
                <a:srgbClr val="ffffff"/>
              </a:gs>
            </a:gsLst>
            <a:lin ang="5400000"/>
          </a:gradFill>
          <a:ln w="15840">
            <a:noFill/>
          </a:ln>
        </p:spPr>
      </p:sp>
      <p:sp>
        <p:nvSpPr>
          <p:cNvPr id="284" name="CustomShape 4"/>
          <p:cNvSpPr/>
          <p:nvPr/>
        </p:nvSpPr>
        <p:spPr>
          <a:xfrm>
            <a:off x="0" y="1600200"/>
            <a:ext cx="9143640" cy="5105160"/>
          </a:xfrm>
          <a:prstGeom prst="ellipse">
            <a:avLst/>
          </a:prstGeom>
          <a:gradFill>
            <a:gsLst>
              <a:gs pos="0">
                <a:srgbClr val="ffffff"/>
              </a:gs>
              <a:gs pos="100000">
                <a:srgbClr val="ffffff"/>
              </a:gs>
            </a:gsLst>
            <a:path path="circle"/>
          </a:gradFill>
          <a:ln w="15840">
            <a:noFill/>
          </a:ln>
        </p:spPr>
      </p:sp>
      <p:sp>
        <p:nvSpPr>
          <p:cNvPr id="285" name="PlaceHolder 5"/>
          <p:cNvSpPr>
            <a:spLocks noGrp="1"/>
          </p:cNvSpPr>
          <p:nvPr>
            <p:ph type="dt"/>
          </p:nvPr>
        </p:nvSpPr>
        <p:spPr>
          <a:xfrm>
            <a:off x="6172200" y="6172200"/>
            <a:ext cx="2514240" cy="364680"/>
          </a:xfrm>
          <a:prstGeom prst="rect">
            <a:avLst/>
          </a:prstGeom>
        </p:spPr>
        <p:txBody>
          <a:bodyPr anchor="ctr"/>
          <a:p>
            <a:pPr algn="r">
              <a:lnSpc>
                <a:spcPct val="100000"/>
              </a:lnSpc>
            </a:pPr>
            <a:r>
              <a:rPr b="1" lang="en-ZA" sz="1100">
                <a:solidFill>
                  <a:srgbClr val="808080"/>
                </a:solidFill>
                <a:latin typeface="Trebuchet MS"/>
              </a:rPr>
              <a:t>17/01/20</a:t>
            </a:r>
            <a:endParaRPr/>
          </a:p>
        </p:txBody>
      </p:sp>
      <p:sp>
        <p:nvSpPr>
          <p:cNvPr id="286" name="PlaceHolder 6"/>
          <p:cNvSpPr>
            <a:spLocks noGrp="1"/>
          </p:cNvSpPr>
          <p:nvPr>
            <p:ph type="ftr"/>
          </p:nvPr>
        </p:nvSpPr>
        <p:spPr>
          <a:xfrm>
            <a:off x="457200" y="6172200"/>
            <a:ext cx="3352320" cy="364680"/>
          </a:xfrm>
          <a:prstGeom prst="rect">
            <a:avLst/>
          </a:prstGeom>
        </p:spPr>
        <p:txBody>
          <a:bodyPr anchor="ctr"/>
          <a:p>
            <a:endParaRPr/>
          </a:p>
        </p:txBody>
      </p:sp>
      <p:sp>
        <p:nvSpPr>
          <p:cNvPr id="287" name="PlaceHolder 7"/>
          <p:cNvSpPr>
            <a:spLocks noGrp="1"/>
          </p:cNvSpPr>
          <p:nvPr>
            <p:ph type="sldNum"/>
          </p:nvPr>
        </p:nvSpPr>
        <p:spPr>
          <a:xfrm>
            <a:off x="3809880" y="6172200"/>
            <a:ext cx="1828440" cy="364680"/>
          </a:xfrm>
          <a:prstGeom prst="rect">
            <a:avLst/>
          </a:prstGeom>
        </p:spPr>
        <p:txBody>
          <a:bodyPr anchor="ctr"/>
          <a:p>
            <a:pPr algn="ctr">
              <a:lnSpc>
                <a:spcPct val="100000"/>
              </a:lnSpc>
            </a:pPr>
            <a:fld id="{647FB3E6-7071-4F1D-84B9-617F6D369C43}" type="slidenum">
              <a:rPr b="1" lang="en-ZA" sz="1200">
                <a:solidFill>
                  <a:srgbClr val="808080"/>
                </a:solidFill>
                <a:latin typeface="Trebuchet MS"/>
              </a:rPr>
              <a:t>&lt;number&gt;</a:t>
            </a:fld>
            <a:endParaRPr/>
          </a:p>
        </p:txBody>
      </p:sp>
      <p:sp>
        <p:nvSpPr>
          <p:cNvPr id="288" name="PlaceHolder 8"/>
          <p:cNvSpPr>
            <a:spLocks noGrp="1"/>
          </p:cNvSpPr>
          <p:nvPr>
            <p:ph type="title"/>
          </p:nvPr>
        </p:nvSpPr>
        <p:spPr>
          <a:xfrm>
            <a:off x="1793160" y="4372200"/>
            <a:ext cx="6512040" cy="1142640"/>
          </a:xfrm>
          <a:prstGeom prst="rect">
            <a:avLst/>
          </a:prstGeom>
        </p:spPr>
        <p:txBody>
          <a:bodyPr/>
          <a:p>
            <a:pPr algn="r">
              <a:lnSpc>
                <a:spcPct val="100000"/>
              </a:lnSpc>
              <a:buSzPct val="128000"/>
              <a:buFont typeface="Georgia"/>
              <a:buChar char="*"/>
            </a:pPr>
            <a:r>
              <a:rPr b="1" lang="en-US" sz="4600">
                <a:solidFill>
                  <a:srgbClr val="000000"/>
                </a:solidFill>
                <a:latin typeface="Trebuchet MS"/>
              </a:rPr>
              <a:t>Click to edit the title text formatClick to edit Master title style</a:t>
            </a:r>
            <a:endParaRPr/>
          </a:p>
        </p:txBody>
      </p:sp>
      <p:sp>
        <p:nvSpPr>
          <p:cNvPr id="289" name="PlaceHolder 9"/>
          <p:cNvSpPr>
            <a:spLocks noGrp="1"/>
          </p:cNvSpPr>
          <p:nvPr>
            <p:ph type="body"/>
          </p:nvPr>
        </p:nvSpPr>
        <p:spPr>
          <a:xfrm>
            <a:off x="1143000" y="731520"/>
            <a:ext cx="6400440" cy="3474360"/>
          </a:xfrm>
          <a:prstGeom prst="rect">
            <a:avLst/>
          </a:prstGeom>
        </p:spPr>
        <p:txBody>
          <a:bodyPr/>
          <a:p>
            <a:pPr>
              <a:buSzPct val="45000"/>
              <a:buFont typeface="StarSymbol"/>
              <a:buChar char=""/>
            </a:pPr>
            <a:r>
              <a:rPr lang="en-US" sz="2200">
                <a:solidFill>
                  <a:srgbClr val="404040"/>
                </a:solidFill>
                <a:latin typeface="Trebuchet MS"/>
              </a:rPr>
              <a:t>Click to edit the outline text format</a:t>
            </a:r>
            <a:endParaRPr/>
          </a:p>
          <a:p>
            <a:pPr lvl="1">
              <a:buSzPct val="75000"/>
              <a:buFont typeface="StarSymbol"/>
              <a:buChar char=""/>
            </a:pPr>
            <a:r>
              <a:rPr lang="en-US" sz="2200">
                <a:solidFill>
                  <a:srgbClr val="404040"/>
                </a:solidFill>
                <a:latin typeface="Trebuchet MS"/>
              </a:rPr>
              <a:t>Second Outline Level</a:t>
            </a:r>
            <a:endParaRPr/>
          </a:p>
          <a:p>
            <a:pPr lvl="2">
              <a:buSzPct val="45000"/>
              <a:buFont typeface="StarSymbol"/>
              <a:buChar char=""/>
            </a:pPr>
            <a:r>
              <a:rPr lang="en-US" sz="2200">
                <a:solidFill>
                  <a:srgbClr val="404040"/>
                </a:solidFill>
                <a:latin typeface="Trebuchet MS"/>
              </a:rPr>
              <a:t>Third Outline Level</a:t>
            </a:r>
            <a:endParaRPr/>
          </a:p>
          <a:p>
            <a:pPr lvl="3">
              <a:buSzPct val="75000"/>
              <a:buFont typeface="StarSymbol"/>
              <a:buChar char=""/>
            </a:pPr>
            <a:r>
              <a:rPr lang="en-US" sz="2200">
                <a:solidFill>
                  <a:srgbClr val="404040"/>
                </a:solidFill>
                <a:latin typeface="Trebuchet MS"/>
              </a:rPr>
              <a:t>Fourth Outline Level</a:t>
            </a:r>
            <a:endParaRPr/>
          </a:p>
          <a:p>
            <a:pPr lvl="4">
              <a:buSzPct val="45000"/>
              <a:buFont typeface="StarSymbol"/>
              <a:buChar char=""/>
            </a:pPr>
            <a:r>
              <a:rPr lang="en-US" sz="2200">
                <a:solidFill>
                  <a:srgbClr val="404040"/>
                </a:solidFill>
                <a:latin typeface="Trebuchet MS"/>
              </a:rPr>
              <a:t>Fifth Outline Level</a:t>
            </a:r>
            <a:endParaRPr/>
          </a:p>
          <a:p>
            <a:pPr lvl="5">
              <a:buSzPct val="45000"/>
              <a:buFont typeface="StarSymbol"/>
              <a:buChar char=""/>
            </a:pPr>
            <a:r>
              <a:rPr lang="en-US" sz="2200">
                <a:solidFill>
                  <a:srgbClr val="404040"/>
                </a:solidFill>
                <a:latin typeface="Trebuchet MS"/>
              </a:rPr>
              <a:t>Sixth Outline Level</a:t>
            </a:r>
            <a:endParaRPr/>
          </a:p>
          <a:p>
            <a:pPr>
              <a:lnSpc>
                <a:spcPct val="100000"/>
              </a:lnSpc>
              <a:buSzPct val="130000"/>
              <a:buFont typeface="Georgia"/>
              <a:buChar char="*"/>
            </a:pPr>
            <a:r>
              <a:rPr lang="en-US" sz="2200">
                <a:solidFill>
                  <a:srgbClr val="404040"/>
                </a:solidFill>
                <a:latin typeface="Trebuchet MS"/>
              </a:rPr>
              <a:t>Seventh Outline LevelClick to edit Master text styles</a:t>
            </a:r>
            <a:endParaRPr/>
          </a:p>
          <a:p>
            <a:pPr lvl="1">
              <a:lnSpc>
                <a:spcPct val="100000"/>
              </a:lnSpc>
              <a:buSzPct val="130000"/>
              <a:buFont typeface="Georgia"/>
              <a:buChar char="*"/>
            </a:pPr>
            <a:r>
              <a:rPr lang="en-US" sz="2000">
                <a:solidFill>
                  <a:srgbClr val="404040"/>
                </a:solidFill>
                <a:latin typeface="Trebuchet MS"/>
              </a:rPr>
              <a:t>Second level</a:t>
            </a:r>
            <a:endParaRPr/>
          </a:p>
          <a:p>
            <a:pPr lvl="2">
              <a:lnSpc>
                <a:spcPct val="100000"/>
              </a:lnSpc>
              <a:buSzPct val="130000"/>
              <a:buFont typeface="Georgia"/>
              <a:buChar char="*"/>
            </a:pPr>
            <a:r>
              <a:rPr lang="en-US">
                <a:solidFill>
                  <a:srgbClr val="404040"/>
                </a:solidFill>
                <a:latin typeface="Trebuchet MS"/>
              </a:rPr>
              <a:t>Third level</a:t>
            </a:r>
            <a:endParaRPr/>
          </a:p>
          <a:p>
            <a:pPr lvl="3">
              <a:lnSpc>
                <a:spcPct val="100000"/>
              </a:lnSpc>
              <a:buSzPct val="130000"/>
              <a:buFont typeface="Georgia"/>
              <a:buChar char="*"/>
            </a:pPr>
            <a:r>
              <a:rPr lang="en-US" sz="1600">
                <a:solidFill>
                  <a:srgbClr val="404040"/>
                </a:solidFill>
                <a:latin typeface="Trebuchet MS"/>
              </a:rPr>
              <a:t>Fourth level</a:t>
            </a:r>
            <a:endParaRPr/>
          </a:p>
          <a:p>
            <a:pPr lvl="4">
              <a:lnSpc>
                <a:spcPct val="100000"/>
              </a:lnSpc>
              <a:buSzPct val="130000"/>
              <a:buFont typeface="Georgia"/>
              <a:buChar char="*"/>
            </a:pPr>
            <a:r>
              <a:rPr lang="en-US" sz="1400">
                <a:solidFill>
                  <a:srgbClr val="404040"/>
                </a:solidFill>
                <a:latin typeface="Trebuchet MS"/>
              </a:rPr>
              <a:t>Fifth level</a:t>
            </a:r>
            <a:endParaRPr/>
          </a:p>
        </p:txBody>
      </p:sp>
    </p:spTree>
  </p:cSld>
  <p:clrMap bg1="lt1" bg2="lt2" tx1="dk1" tx2="dk2" accent1="accent1" accent2="accent2" accent3="accent3" accent4="accent4" accent5="accent5" accent6="accent6" hlink="hlink" folHlink="folHlink"/>
  <p:sldLayoutIdLst>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24" name="PlaceHolder 1"/>
          <p:cNvSpPr>
            <a:spLocks noGrp="1"/>
          </p:cNvSpPr>
          <p:nvPr>
            <p:ph type="title"/>
          </p:nvPr>
        </p:nvSpPr>
        <p:spPr>
          <a:xfrm>
            <a:off x="457200" y="291960"/>
            <a:ext cx="8229240" cy="1383840"/>
          </a:xfrm>
          <a:prstGeom prst="rect">
            <a:avLst/>
          </a:prstGeom>
        </p:spPr>
        <p:txBody>
          <a:bodyPr anchor="ctr"/>
          <a:p>
            <a:pPr>
              <a:lnSpc>
                <a:spcPct val="100000"/>
              </a:lnSpc>
            </a:pPr>
            <a:r>
              <a:rPr lang="en-US" sz="4400">
                <a:solidFill>
                  <a:srgbClr val="000000"/>
                </a:solidFill>
                <a:latin typeface="Tahoma"/>
              </a:rPr>
              <a:t>Click to edit the title text formatClick to edit Master title style</a:t>
            </a:r>
            <a:endParaRPr/>
          </a:p>
        </p:txBody>
      </p:sp>
      <p:sp>
        <p:nvSpPr>
          <p:cNvPr id="325" name="PlaceHolder 2"/>
          <p:cNvSpPr>
            <a:spLocks noGrp="1"/>
          </p:cNvSpPr>
          <p:nvPr>
            <p:ph type="body"/>
          </p:nvPr>
        </p:nvSpPr>
        <p:spPr>
          <a:xfrm>
            <a:off x="457200" y="1905120"/>
            <a:ext cx="8229240" cy="4114440"/>
          </a:xfrm>
          <a:prstGeom prst="rect">
            <a:avLst/>
          </a:prstGeom>
        </p:spPr>
        <p:txBody>
          <a:bodyPr/>
          <a:p>
            <a:pPr>
              <a:buSzPct val="45000"/>
              <a:buFont typeface="StarSymbol"/>
              <a:buChar char=""/>
            </a:pPr>
            <a:r>
              <a:rPr lang="en-US" sz="3200">
                <a:solidFill>
                  <a:srgbClr val="000000"/>
                </a:solidFill>
                <a:latin typeface="Tahoma"/>
              </a:rPr>
              <a:t>Click to edit the outline text format</a:t>
            </a:r>
            <a:endParaRPr/>
          </a:p>
          <a:p>
            <a:pPr lvl="1">
              <a:buSzPct val="75000"/>
              <a:buFont typeface="StarSymbol"/>
              <a:buChar char=""/>
            </a:pPr>
            <a:r>
              <a:rPr lang="en-US" sz="3200">
                <a:solidFill>
                  <a:srgbClr val="000000"/>
                </a:solidFill>
                <a:latin typeface="Tahoma"/>
              </a:rPr>
              <a:t>Second Outline Level</a:t>
            </a:r>
            <a:endParaRPr/>
          </a:p>
          <a:p>
            <a:pPr lvl="2">
              <a:buSzPct val="45000"/>
              <a:buFont typeface="StarSymbol"/>
              <a:buChar char=""/>
            </a:pPr>
            <a:r>
              <a:rPr lang="en-US" sz="3200">
                <a:solidFill>
                  <a:srgbClr val="000000"/>
                </a:solidFill>
                <a:latin typeface="Tahoma"/>
              </a:rPr>
              <a:t>Third Outline Level</a:t>
            </a:r>
            <a:endParaRPr/>
          </a:p>
          <a:p>
            <a:pPr lvl="3">
              <a:buSzPct val="75000"/>
              <a:buFont typeface="StarSymbol"/>
              <a:buChar char=""/>
            </a:pPr>
            <a:r>
              <a:rPr lang="en-US" sz="3200">
                <a:solidFill>
                  <a:srgbClr val="000000"/>
                </a:solidFill>
                <a:latin typeface="Tahoma"/>
              </a:rPr>
              <a:t>Fourth Outline Level</a:t>
            </a:r>
            <a:endParaRPr/>
          </a:p>
          <a:p>
            <a:pPr lvl="4">
              <a:buSzPct val="45000"/>
              <a:buFont typeface="StarSymbol"/>
              <a:buChar char=""/>
            </a:pPr>
            <a:r>
              <a:rPr lang="en-US" sz="3200">
                <a:solidFill>
                  <a:srgbClr val="000000"/>
                </a:solidFill>
                <a:latin typeface="Tahoma"/>
              </a:rPr>
              <a:t>Fifth Outline Level</a:t>
            </a:r>
            <a:endParaRPr/>
          </a:p>
          <a:p>
            <a:pPr lvl="5">
              <a:buSzPct val="45000"/>
              <a:buFont typeface="StarSymbol"/>
              <a:buChar char=""/>
            </a:pPr>
            <a:r>
              <a:rPr lang="en-US" sz="3200">
                <a:solidFill>
                  <a:srgbClr val="000000"/>
                </a:solidFill>
                <a:latin typeface="Tahoma"/>
              </a:rPr>
              <a:t>Sixth Outline Level</a:t>
            </a:r>
            <a:endParaRPr/>
          </a:p>
          <a:p>
            <a:pPr>
              <a:lnSpc>
                <a:spcPct val="100000"/>
              </a:lnSpc>
              <a:buSzPct val="120000"/>
              <a:buFont typeface="StarSymbol"/>
              <a:buChar char=""/>
            </a:pPr>
            <a:r>
              <a:rPr lang="en-US" sz="3200">
                <a:solidFill>
                  <a:srgbClr val="000000"/>
                </a:solidFill>
                <a:latin typeface="Tahoma"/>
              </a:rPr>
              <a:t>Seventh Outline LevelClick to edit Master text styles</a:t>
            </a:r>
            <a:endParaRPr/>
          </a:p>
          <a:p>
            <a:pPr lvl="1">
              <a:lnSpc>
                <a:spcPct val="100000"/>
              </a:lnSpc>
              <a:buFont typeface="Tahoma"/>
              <a:buChar char="–"/>
            </a:pPr>
            <a:r>
              <a:rPr lang="en-US" sz="2800">
                <a:solidFill>
                  <a:srgbClr val="000000"/>
                </a:solidFill>
                <a:latin typeface="Tahoma"/>
              </a:rPr>
              <a:t>Second level</a:t>
            </a:r>
            <a:endParaRPr/>
          </a:p>
          <a:p>
            <a:pPr lvl="2">
              <a:lnSpc>
                <a:spcPct val="100000"/>
              </a:lnSpc>
              <a:buSzPct val="120000"/>
              <a:buFont typeface="StarSymbol"/>
              <a:buChar char=""/>
            </a:pPr>
            <a:r>
              <a:rPr lang="en-US" sz="2400">
                <a:solidFill>
                  <a:srgbClr val="000000"/>
                </a:solidFill>
                <a:latin typeface="Tahoma"/>
              </a:rPr>
              <a:t>Third level</a:t>
            </a:r>
            <a:endParaRPr/>
          </a:p>
          <a:p>
            <a:pPr lvl="3">
              <a:lnSpc>
                <a:spcPct val="100000"/>
              </a:lnSpc>
              <a:buFont typeface="Tahoma"/>
              <a:buChar char="–"/>
            </a:pPr>
            <a:r>
              <a:rPr lang="en-US" sz="2000">
                <a:solidFill>
                  <a:srgbClr val="000000"/>
                </a:solidFill>
                <a:latin typeface="Tahoma"/>
              </a:rPr>
              <a:t>Fourth level</a:t>
            </a:r>
            <a:endParaRPr/>
          </a:p>
          <a:p>
            <a:pPr lvl="4">
              <a:lnSpc>
                <a:spcPct val="100000"/>
              </a:lnSpc>
              <a:buSzPct val="80000"/>
              <a:buFont typeface="Wingdings" charset="2"/>
              <a:buChar char=""/>
            </a:pPr>
            <a:r>
              <a:rPr lang="en-US" sz="2000">
                <a:solidFill>
                  <a:srgbClr val="000000"/>
                </a:solidFill>
                <a:latin typeface="Tahoma"/>
              </a:rPr>
              <a:t>Fifth level</a:t>
            </a:r>
            <a:endParaRPr/>
          </a:p>
        </p:txBody>
      </p:sp>
      <p:sp>
        <p:nvSpPr>
          <p:cNvPr id="326" name="PlaceHolder 3"/>
          <p:cNvSpPr>
            <a:spLocks noGrp="1"/>
          </p:cNvSpPr>
          <p:nvPr>
            <p:ph type="dt"/>
          </p:nvPr>
        </p:nvSpPr>
        <p:spPr>
          <a:xfrm>
            <a:off x="457200" y="6245280"/>
            <a:ext cx="2133360" cy="475920"/>
          </a:xfrm>
          <a:prstGeom prst="rect">
            <a:avLst/>
          </a:prstGeom>
        </p:spPr>
        <p:txBody>
          <a:bodyPr anchor="b"/>
          <a:p>
            <a:endParaRPr/>
          </a:p>
        </p:txBody>
      </p:sp>
      <p:sp>
        <p:nvSpPr>
          <p:cNvPr id="327" name="PlaceHolder 4"/>
          <p:cNvSpPr>
            <a:spLocks noGrp="1"/>
          </p:cNvSpPr>
          <p:nvPr>
            <p:ph type="ftr"/>
          </p:nvPr>
        </p:nvSpPr>
        <p:spPr>
          <a:xfrm>
            <a:off x="3124080" y="6245280"/>
            <a:ext cx="2895120" cy="475920"/>
          </a:xfrm>
          <a:prstGeom prst="rect">
            <a:avLst/>
          </a:prstGeom>
        </p:spPr>
        <p:txBody>
          <a:bodyPr anchor="b"/>
          <a:p>
            <a:endParaRPr/>
          </a:p>
        </p:txBody>
      </p:sp>
      <p:sp>
        <p:nvSpPr>
          <p:cNvPr id="328" name="PlaceHolder 5"/>
          <p:cNvSpPr>
            <a:spLocks noGrp="1"/>
          </p:cNvSpPr>
          <p:nvPr>
            <p:ph type="sldNum"/>
          </p:nvPr>
        </p:nvSpPr>
        <p:spPr>
          <a:xfrm>
            <a:off x="6553080" y="6245280"/>
            <a:ext cx="2133360" cy="475920"/>
          </a:xfrm>
          <a:prstGeom prst="rect">
            <a:avLst/>
          </a:prstGeom>
        </p:spPr>
        <p:txBody>
          <a:bodyPr anchor="b"/>
          <a:p>
            <a:pPr>
              <a:lnSpc>
                <a:spcPct val="100000"/>
              </a:lnSpc>
            </a:pPr>
            <a:fld id="{FAF75DB6-91F8-42E2-9042-C3FA0E88BCF6}" type="slidenum">
              <a:rPr lang="en-ZA" sz="1400">
                <a:solidFill>
                  <a:srgbClr val="ffffff"/>
                </a:solidFill>
                <a:latin typeface="Arial"/>
              </a:rPr>
              <a:t>&lt;number&gt;</a:t>
            </a:fld>
            <a:endParaRPr/>
          </a:p>
        </p:txBody>
      </p:sp>
    </p:spTree>
  </p:cSld>
  <p:clrMap bg1="lt1" bg2="lt2" tx1="dk1" tx2="dk2" accent1="accent1" accent2="accent2" accent3="accent3" accent4="accent4" accent5="accent5" accent6="accent6" hlink="hlink" folHlink="folHlink"/>
  <p:sldLayoutIdLst>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363" name="PlaceHolder 1"/>
          <p:cNvSpPr>
            <a:spLocks noGrp="1"/>
          </p:cNvSpPr>
          <p:nvPr>
            <p:ph type="title"/>
          </p:nvPr>
        </p:nvSpPr>
        <p:spPr>
          <a:xfrm>
            <a:off x="457200" y="274680"/>
            <a:ext cx="8229240" cy="1142640"/>
          </a:xfrm>
          <a:prstGeom prst="rect">
            <a:avLst/>
          </a:prstGeom>
        </p:spPr>
        <p:txBody>
          <a:bodyPr anchor="ctr"/>
          <a:p>
            <a:pPr algn="ctr">
              <a:lnSpc>
                <a:spcPct val="100000"/>
              </a:lnSpc>
            </a:pPr>
            <a:r>
              <a:rPr lang="en-US" sz="4400">
                <a:solidFill>
                  <a:srgbClr val="000000"/>
                </a:solidFill>
                <a:latin typeface="Calibri"/>
              </a:rPr>
              <a:t>Click to edit the title text formatClick to edit Master title style</a:t>
            </a:r>
            <a:endParaRPr/>
          </a:p>
        </p:txBody>
      </p:sp>
      <p:sp>
        <p:nvSpPr>
          <p:cNvPr id="364" name="PlaceHolder 2"/>
          <p:cNvSpPr>
            <a:spLocks noGrp="1"/>
          </p:cNvSpPr>
          <p:nvPr>
            <p:ph type="body"/>
          </p:nvPr>
        </p:nvSpPr>
        <p:spPr>
          <a:xfrm>
            <a:off x="457200" y="1600200"/>
            <a:ext cx="8229240" cy="4525560"/>
          </a:xfrm>
          <a:prstGeom prst="rect">
            <a:avLst/>
          </a:prstGeom>
        </p:spPr>
        <p:txBody>
          <a:bodyPr/>
          <a:p>
            <a:pPr>
              <a:buSzPct val="45000"/>
              <a:buFont typeface="StarSymbol"/>
              <a:buChar char=""/>
            </a:pPr>
            <a:r>
              <a:rPr lang="en-US" sz="3200">
                <a:solidFill>
                  <a:srgbClr val="000000"/>
                </a:solidFill>
                <a:latin typeface="Calibri"/>
              </a:rPr>
              <a:t>Click to edit the outline text format</a:t>
            </a:r>
            <a:endParaRPr/>
          </a:p>
          <a:p>
            <a:pPr lvl="1">
              <a:buSzPct val="75000"/>
              <a:buFont typeface="StarSymbol"/>
              <a:buChar char=""/>
            </a:pPr>
            <a:r>
              <a:rPr lang="en-US" sz="3200">
                <a:solidFill>
                  <a:srgbClr val="000000"/>
                </a:solidFill>
                <a:latin typeface="Calibri"/>
              </a:rPr>
              <a:t>Second Outline Level</a:t>
            </a:r>
            <a:endParaRPr/>
          </a:p>
          <a:p>
            <a:pPr lvl="2">
              <a:buSzPct val="45000"/>
              <a:buFont typeface="StarSymbol"/>
              <a:buChar char=""/>
            </a:pPr>
            <a:r>
              <a:rPr lang="en-US" sz="3200">
                <a:solidFill>
                  <a:srgbClr val="000000"/>
                </a:solidFill>
                <a:latin typeface="Calibri"/>
              </a:rPr>
              <a:t>Third Outline Level</a:t>
            </a:r>
            <a:endParaRPr/>
          </a:p>
          <a:p>
            <a:pPr lvl="3">
              <a:buSzPct val="75000"/>
              <a:buFont typeface="StarSymbol"/>
              <a:buChar char=""/>
            </a:pPr>
            <a:r>
              <a:rPr lang="en-US" sz="3200">
                <a:solidFill>
                  <a:srgbClr val="000000"/>
                </a:solidFill>
                <a:latin typeface="Calibri"/>
              </a:rPr>
              <a:t>Fourth Outline Level</a:t>
            </a:r>
            <a:endParaRPr/>
          </a:p>
          <a:p>
            <a:pPr lvl="4">
              <a:buSzPct val="45000"/>
              <a:buFont typeface="StarSymbol"/>
              <a:buChar char=""/>
            </a:pPr>
            <a:r>
              <a:rPr lang="en-US" sz="3200">
                <a:solidFill>
                  <a:srgbClr val="000000"/>
                </a:solidFill>
                <a:latin typeface="Calibri"/>
              </a:rPr>
              <a:t>Fifth Outline Level</a:t>
            </a:r>
            <a:endParaRPr/>
          </a:p>
          <a:p>
            <a:pPr lvl="5">
              <a:buSzPct val="45000"/>
              <a:buFont typeface="StarSymbol"/>
              <a:buChar char=""/>
            </a:pPr>
            <a:r>
              <a:rPr lang="en-US" sz="3200">
                <a:solidFill>
                  <a:srgbClr val="000000"/>
                </a:solidFill>
                <a:latin typeface="Calibri"/>
              </a:rPr>
              <a:t>Sixth Outline Level</a:t>
            </a:r>
            <a:endParaRPr/>
          </a:p>
          <a:p>
            <a:pPr>
              <a:lnSpc>
                <a:spcPct val="100000"/>
              </a:lnSpc>
              <a:buFont typeface="Arial"/>
              <a:buChar char="•"/>
            </a:pPr>
            <a:r>
              <a:rPr lang="en-US" sz="3200">
                <a:solidFill>
                  <a:srgbClr val="000000"/>
                </a:solidFill>
                <a:latin typeface="Calibri"/>
              </a:rPr>
              <a:t>Seventh Outline LevelClick to edit Master text styles</a:t>
            </a:r>
            <a:endParaRPr/>
          </a:p>
          <a:p>
            <a:pPr lvl="1">
              <a:lnSpc>
                <a:spcPct val="100000"/>
              </a:lnSpc>
              <a:buFont typeface="Arial"/>
              <a:buChar char="–"/>
            </a:pPr>
            <a:r>
              <a:rPr lang="en-US" sz="2800">
                <a:solidFill>
                  <a:srgbClr val="000000"/>
                </a:solidFill>
                <a:latin typeface="Calibri"/>
              </a:rPr>
              <a:t>Second level</a:t>
            </a:r>
            <a:endParaRPr/>
          </a:p>
          <a:p>
            <a:pPr lvl="2">
              <a:lnSpc>
                <a:spcPct val="100000"/>
              </a:lnSpc>
              <a:buFont typeface="Arial"/>
              <a:buChar char="•"/>
            </a:pPr>
            <a:r>
              <a:rPr lang="en-US" sz="2400">
                <a:solidFill>
                  <a:srgbClr val="000000"/>
                </a:solidFill>
                <a:latin typeface="Calibri"/>
              </a:rPr>
              <a:t>Third level</a:t>
            </a:r>
            <a:endParaRPr/>
          </a:p>
          <a:p>
            <a:pPr lvl="3">
              <a:lnSpc>
                <a:spcPct val="100000"/>
              </a:lnSpc>
              <a:buFont typeface="Arial"/>
              <a:buChar char="–"/>
            </a:pPr>
            <a:r>
              <a:rPr lang="en-US" sz="2000">
                <a:solidFill>
                  <a:srgbClr val="000000"/>
                </a:solidFill>
                <a:latin typeface="Calibri"/>
              </a:rPr>
              <a:t>Fourth level</a:t>
            </a:r>
            <a:endParaRPr/>
          </a:p>
          <a:p>
            <a:pPr lvl="4">
              <a:lnSpc>
                <a:spcPct val="100000"/>
              </a:lnSpc>
              <a:buFont typeface="Arial"/>
              <a:buChar char="»"/>
            </a:pPr>
            <a:r>
              <a:rPr lang="en-US" sz="2000">
                <a:solidFill>
                  <a:srgbClr val="000000"/>
                </a:solidFill>
                <a:latin typeface="Calibri"/>
              </a:rPr>
              <a:t>Fifth level</a:t>
            </a:r>
            <a:endParaRPr/>
          </a:p>
        </p:txBody>
      </p:sp>
      <p:sp>
        <p:nvSpPr>
          <p:cNvPr id="365" name="PlaceHolder 3"/>
          <p:cNvSpPr>
            <a:spLocks noGrp="1"/>
          </p:cNvSpPr>
          <p:nvPr>
            <p:ph type="dt"/>
          </p:nvPr>
        </p:nvSpPr>
        <p:spPr>
          <a:xfrm>
            <a:off x="457200" y="6356520"/>
            <a:ext cx="2133360" cy="364680"/>
          </a:xfrm>
          <a:prstGeom prst="rect">
            <a:avLst/>
          </a:prstGeom>
        </p:spPr>
        <p:txBody>
          <a:bodyPr anchor="ctr"/>
          <a:p>
            <a:pPr>
              <a:lnSpc>
                <a:spcPct val="100000"/>
              </a:lnSpc>
            </a:pPr>
            <a:r>
              <a:rPr lang="en-ZA" sz="1200">
                <a:solidFill>
                  <a:srgbClr val="8b8b8b"/>
                </a:solidFill>
                <a:latin typeface="Calibri"/>
              </a:rPr>
              <a:t>17/01/20</a:t>
            </a:r>
            <a:endParaRPr/>
          </a:p>
        </p:txBody>
      </p:sp>
      <p:sp>
        <p:nvSpPr>
          <p:cNvPr id="366" name="PlaceHolder 4"/>
          <p:cNvSpPr>
            <a:spLocks noGrp="1"/>
          </p:cNvSpPr>
          <p:nvPr>
            <p:ph type="ftr"/>
          </p:nvPr>
        </p:nvSpPr>
        <p:spPr>
          <a:xfrm>
            <a:off x="3124080" y="6356520"/>
            <a:ext cx="2895120" cy="364680"/>
          </a:xfrm>
          <a:prstGeom prst="rect">
            <a:avLst/>
          </a:prstGeom>
        </p:spPr>
        <p:txBody>
          <a:bodyPr anchor="ctr"/>
          <a:p>
            <a:endParaRPr/>
          </a:p>
        </p:txBody>
      </p:sp>
      <p:sp>
        <p:nvSpPr>
          <p:cNvPr id="367" name="PlaceHolder 5"/>
          <p:cNvSpPr>
            <a:spLocks noGrp="1"/>
          </p:cNvSpPr>
          <p:nvPr>
            <p:ph type="sldNum"/>
          </p:nvPr>
        </p:nvSpPr>
        <p:spPr>
          <a:xfrm>
            <a:off x="6553080" y="6356520"/>
            <a:ext cx="2133360" cy="364680"/>
          </a:xfrm>
          <a:prstGeom prst="rect">
            <a:avLst/>
          </a:prstGeom>
        </p:spPr>
        <p:txBody>
          <a:bodyPr anchor="ctr"/>
          <a:p>
            <a:pPr algn="r">
              <a:lnSpc>
                <a:spcPct val="100000"/>
              </a:lnSpc>
            </a:pPr>
            <a:fld id="{0D1A1F48-825F-4556-8483-EC81A14C3207}" type="slidenum">
              <a:rPr lang="en-ZA" sz="1200">
                <a:solidFill>
                  <a:srgbClr val="8b8b8b"/>
                </a:solidFill>
                <a:latin typeface="Calibri"/>
              </a:rPr>
              <a:t>&lt;number&gt;</a:t>
            </a:fld>
            <a:endParaRPr/>
          </a:p>
        </p:txBody>
      </p:sp>
    </p:spTree>
  </p:cSld>
  <p:clrMap bg1="lt1" bg2="lt2" tx1="dk1" tx2="dk2" accent1="accent1" accent2="accent2" accent3="accent3" accent4="accent4" accent5="accent5" accent6="accent6" hlink="hlink" folHlink="folHlink"/>
  <p:sldLayoutIdLst>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02" name="CustomShape 1"/>
          <p:cNvSpPr/>
          <p:nvPr/>
        </p:nvSpPr>
        <p:spPr>
          <a:xfrm>
            <a:off x="0" y="5105520"/>
            <a:ext cx="9143640" cy="1752120"/>
          </a:xfrm>
          <a:prstGeom prst="rect">
            <a:avLst/>
          </a:prstGeom>
          <a:gradFill>
            <a:gsLst>
              <a:gs pos="0">
                <a:srgbClr val="ffffff"/>
              </a:gs>
              <a:gs pos="100000">
                <a:srgbClr val="b4dcfa"/>
              </a:gs>
            </a:gsLst>
            <a:path path="circle"/>
          </a:gradFill>
          <a:ln w="15840">
            <a:noFill/>
          </a:ln>
        </p:spPr>
      </p:sp>
      <p:sp>
        <p:nvSpPr>
          <p:cNvPr id="403" name="CustomShape 2"/>
          <p:cNvSpPr/>
          <p:nvPr/>
        </p:nvSpPr>
        <p:spPr>
          <a:xfrm>
            <a:off x="0" y="0"/>
            <a:ext cx="9143640" cy="5105160"/>
          </a:xfrm>
          <a:prstGeom prst="rect">
            <a:avLst/>
          </a:prstGeom>
          <a:gradFill>
            <a:gsLst>
              <a:gs pos="0">
                <a:srgbClr val="ffffff"/>
              </a:gs>
              <a:gs pos="100000">
                <a:srgbClr val="b4dcfa"/>
              </a:gs>
            </a:gsLst>
            <a:path path="circle"/>
          </a:gradFill>
          <a:ln w="15840">
            <a:noFill/>
          </a:ln>
        </p:spPr>
      </p:sp>
      <p:sp>
        <p:nvSpPr>
          <p:cNvPr id="404" name="CustomShape 3"/>
          <p:cNvSpPr/>
          <p:nvPr/>
        </p:nvSpPr>
        <p:spPr>
          <a:xfrm>
            <a:off x="0" y="3768480"/>
            <a:ext cx="9143640" cy="2285640"/>
          </a:xfrm>
          <a:prstGeom prst="rect">
            <a:avLst/>
          </a:prstGeom>
          <a:gradFill>
            <a:gsLst>
              <a:gs pos="0">
                <a:srgbClr val="b4dcfa"/>
              </a:gs>
              <a:gs pos="100000">
                <a:srgbClr val="ffffff"/>
              </a:gs>
            </a:gsLst>
            <a:lin ang="5400000"/>
          </a:gradFill>
          <a:ln w="15840">
            <a:noFill/>
          </a:ln>
        </p:spPr>
      </p:sp>
      <p:sp>
        <p:nvSpPr>
          <p:cNvPr id="405" name="CustomShape 4"/>
          <p:cNvSpPr/>
          <p:nvPr/>
        </p:nvSpPr>
        <p:spPr>
          <a:xfrm>
            <a:off x="0" y="1600200"/>
            <a:ext cx="9143640" cy="5105160"/>
          </a:xfrm>
          <a:prstGeom prst="ellipse">
            <a:avLst/>
          </a:prstGeom>
          <a:gradFill>
            <a:gsLst>
              <a:gs pos="0">
                <a:srgbClr val="ffffff"/>
              </a:gs>
              <a:gs pos="100000">
                <a:srgbClr val="ffffff"/>
              </a:gs>
            </a:gsLst>
            <a:path path="circle"/>
          </a:gradFill>
          <a:ln w="15840">
            <a:noFill/>
          </a:ln>
        </p:spPr>
      </p:sp>
      <p:sp>
        <p:nvSpPr>
          <p:cNvPr id="406" name="PlaceHolder 5"/>
          <p:cNvSpPr>
            <a:spLocks noGrp="1"/>
          </p:cNvSpPr>
          <p:nvPr>
            <p:ph type="dt"/>
          </p:nvPr>
        </p:nvSpPr>
        <p:spPr>
          <a:xfrm>
            <a:off x="6172200" y="6172200"/>
            <a:ext cx="2514240" cy="364680"/>
          </a:xfrm>
          <a:prstGeom prst="rect">
            <a:avLst/>
          </a:prstGeom>
        </p:spPr>
        <p:txBody>
          <a:bodyPr anchor="ctr"/>
          <a:p>
            <a:pPr algn="r">
              <a:lnSpc>
                <a:spcPct val="100000"/>
              </a:lnSpc>
            </a:pPr>
            <a:r>
              <a:rPr b="1" lang="en-ZA" sz="1100">
                <a:solidFill>
                  <a:srgbClr val="808080"/>
                </a:solidFill>
                <a:latin typeface="Trebuchet MS"/>
              </a:rPr>
              <a:t>17/01/20</a:t>
            </a:r>
            <a:endParaRPr/>
          </a:p>
        </p:txBody>
      </p:sp>
      <p:sp>
        <p:nvSpPr>
          <p:cNvPr id="407" name="PlaceHolder 6"/>
          <p:cNvSpPr>
            <a:spLocks noGrp="1"/>
          </p:cNvSpPr>
          <p:nvPr>
            <p:ph type="ftr"/>
          </p:nvPr>
        </p:nvSpPr>
        <p:spPr>
          <a:xfrm>
            <a:off x="457200" y="6172200"/>
            <a:ext cx="3352320" cy="364680"/>
          </a:xfrm>
          <a:prstGeom prst="rect">
            <a:avLst/>
          </a:prstGeom>
        </p:spPr>
        <p:txBody>
          <a:bodyPr anchor="ctr"/>
          <a:p>
            <a:endParaRPr/>
          </a:p>
        </p:txBody>
      </p:sp>
      <p:sp>
        <p:nvSpPr>
          <p:cNvPr id="408" name="PlaceHolder 7"/>
          <p:cNvSpPr>
            <a:spLocks noGrp="1"/>
          </p:cNvSpPr>
          <p:nvPr>
            <p:ph type="sldNum"/>
          </p:nvPr>
        </p:nvSpPr>
        <p:spPr>
          <a:xfrm>
            <a:off x="3809880" y="6172200"/>
            <a:ext cx="1828440" cy="364680"/>
          </a:xfrm>
          <a:prstGeom prst="rect">
            <a:avLst/>
          </a:prstGeom>
        </p:spPr>
        <p:txBody>
          <a:bodyPr anchor="ctr"/>
          <a:p>
            <a:pPr algn="ctr">
              <a:lnSpc>
                <a:spcPct val="100000"/>
              </a:lnSpc>
            </a:pPr>
            <a:fld id="{0B685F84-C1C3-469A-9811-F5C1C0677471}" type="slidenum">
              <a:rPr b="1" lang="en-ZA" sz="1200">
                <a:solidFill>
                  <a:srgbClr val="808080"/>
                </a:solidFill>
                <a:latin typeface="Trebuchet MS"/>
              </a:rPr>
              <a:t>&lt;number&gt;</a:t>
            </a:fld>
            <a:endParaRPr/>
          </a:p>
        </p:txBody>
      </p:sp>
      <p:sp>
        <p:nvSpPr>
          <p:cNvPr id="409" name="PlaceHolder 8"/>
          <p:cNvSpPr>
            <a:spLocks noGrp="1"/>
          </p:cNvSpPr>
          <p:nvPr>
            <p:ph type="title"/>
          </p:nvPr>
        </p:nvSpPr>
        <p:spPr>
          <a:xfrm>
            <a:off x="1793160" y="4372200"/>
            <a:ext cx="6512040" cy="1142640"/>
          </a:xfrm>
          <a:prstGeom prst="rect">
            <a:avLst/>
          </a:prstGeom>
        </p:spPr>
        <p:txBody>
          <a:bodyPr/>
          <a:p>
            <a:pPr algn="r">
              <a:lnSpc>
                <a:spcPct val="100000"/>
              </a:lnSpc>
              <a:buSzPct val="128000"/>
              <a:buFont typeface="Georgia"/>
              <a:buChar char="*"/>
            </a:pPr>
            <a:r>
              <a:rPr b="1" lang="en-US" sz="4600">
                <a:solidFill>
                  <a:srgbClr val="000000"/>
                </a:solidFill>
                <a:latin typeface="Trebuchet MS"/>
              </a:rPr>
              <a:t>Click to edit the title text formatClick to edit Master title style</a:t>
            </a:r>
            <a:endParaRPr/>
          </a:p>
        </p:txBody>
      </p:sp>
      <p:sp>
        <p:nvSpPr>
          <p:cNvPr id="410" name="PlaceHolder 9"/>
          <p:cNvSpPr>
            <a:spLocks noGrp="1"/>
          </p:cNvSpPr>
          <p:nvPr>
            <p:ph type="body"/>
          </p:nvPr>
        </p:nvSpPr>
        <p:spPr>
          <a:xfrm>
            <a:off x="1143000" y="731520"/>
            <a:ext cx="6400440" cy="3474360"/>
          </a:xfrm>
          <a:prstGeom prst="rect">
            <a:avLst/>
          </a:prstGeom>
        </p:spPr>
        <p:txBody>
          <a:bodyPr/>
          <a:p>
            <a:pPr>
              <a:buSzPct val="45000"/>
              <a:buFont typeface="StarSymbol"/>
              <a:buChar char=""/>
            </a:pPr>
            <a:r>
              <a:rPr lang="en-US" sz="2200">
                <a:solidFill>
                  <a:srgbClr val="404040"/>
                </a:solidFill>
                <a:latin typeface="Trebuchet MS"/>
              </a:rPr>
              <a:t>Click to edit the outline text format</a:t>
            </a:r>
            <a:endParaRPr/>
          </a:p>
          <a:p>
            <a:pPr lvl="1">
              <a:buSzPct val="75000"/>
              <a:buFont typeface="StarSymbol"/>
              <a:buChar char=""/>
            </a:pPr>
            <a:r>
              <a:rPr lang="en-US" sz="2200">
                <a:solidFill>
                  <a:srgbClr val="404040"/>
                </a:solidFill>
                <a:latin typeface="Trebuchet MS"/>
              </a:rPr>
              <a:t>Second Outline Level</a:t>
            </a:r>
            <a:endParaRPr/>
          </a:p>
          <a:p>
            <a:pPr lvl="2">
              <a:buSzPct val="45000"/>
              <a:buFont typeface="StarSymbol"/>
              <a:buChar char=""/>
            </a:pPr>
            <a:r>
              <a:rPr lang="en-US" sz="2200">
                <a:solidFill>
                  <a:srgbClr val="404040"/>
                </a:solidFill>
                <a:latin typeface="Trebuchet MS"/>
              </a:rPr>
              <a:t>Third Outline Level</a:t>
            </a:r>
            <a:endParaRPr/>
          </a:p>
          <a:p>
            <a:pPr lvl="3">
              <a:buSzPct val="75000"/>
              <a:buFont typeface="StarSymbol"/>
              <a:buChar char=""/>
            </a:pPr>
            <a:r>
              <a:rPr lang="en-US" sz="2200">
                <a:solidFill>
                  <a:srgbClr val="404040"/>
                </a:solidFill>
                <a:latin typeface="Trebuchet MS"/>
              </a:rPr>
              <a:t>Fourth Outline Level</a:t>
            </a:r>
            <a:endParaRPr/>
          </a:p>
          <a:p>
            <a:pPr lvl="4">
              <a:buSzPct val="45000"/>
              <a:buFont typeface="StarSymbol"/>
              <a:buChar char=""/>
            </a:pPr>
            <a:r>
              <a:rPr lang="en-US" sz="2200">
                <a:solidFill>
                  <a:srgbClr val="404040"/>
                </a:solidFill>
                <a:latin typeface="Trebuchet MS"/>
              </a:rPr>
              <a:t>Fifth Outline Level</a:t>
            </a:r>
            <a:endParaRPr/>
          </a:p>
          <a:p>
            <a:pPr lvl="5">
              <a:buSzPct val="45000"/>
              <a:buFont typeface="StarSymbol"/>
              <a:buChar char=""/>
            </a:pPr>
            <a:r>
              <a:rPr lang="en-US" sz="2200">
                <a:solidFill>
                  <a:srgbClr val="404040"/>
                </a:solidFill>
                <a:latin typeface="Trebuchet MS"/>
              </a:rPr>
              <a:t>Sixth Outline Level</a:t>
            </a:r>
            <a:endParaRPr/>
          </a:p>
          <a:p>
            <a:pPr>
              <a:lnSpc>
                <a:spcPct val="100000"/>
              </a:lnSpc>
              <a:buSzPct val="130000"/>
              <a:buFont typeface="Georgia"/>
              <a:buChar char="*"/>
            </a:pPr>
            <a:r>
              <a:rPr lang="en-US" sz="2200">
                <a:solidFill>
                  <a:srgbClr val="404040"/>
                </a:solidFill>
                <a:latin typeface="Trebuchet MS"/>
              </a:rPr>
              <a:t>Seventh Outline LevelClick to edit Master text styles</a:t>
            </a:r>
            <a:endParaRPr/>
          </a:p>
          <a:p>
            <a:pPr lvl="1">
              <a:lnSpc>
                <a:spcPct val="100000"/>
              </a:lnSpc>
              <a:buSzPct val="130000"/>
              <a:buFont typeface="Georgia"/>
              <a:buChar char="*"/>
            </a:pPr>
            <a:r>
              <a:rPr lang="en-US" sz="2000">
                <a:solidFill>
                  <a:srgbClr val="404040"/>
                </a:solidFill>
                <a:latin typeface="Trebuchet MS"/>
              </a:rPr>
              <a:t>Second level</a:t>
            </a:r>
            <a:endParaRPr/>
          </a:p>
          <a:p>
            <a:pPr lvl="2">
              <a:lnSpc>
                <a:spcPct val="100000"/>
              </a:lnSpc>
              <a:buSzPct val="130000"/>
              <a:buFont typeface="Georgia"/>
              <a:buChar char="*"/>
            </a:pPr>
            <a:r>
              <a:rPr lang="en-US">
                <a:solidFill>
                  <a:srgbClr val="404040"/>
                </a:solidFill>
                <a:latin typeface="Trebuchet MS"/>
              </a:rPr>
              <a:t>Third level</a:t>
            </a:r>
            <a:endParaRPr/>
          </a:p>
          <a:p>
            <a:pPr lvl="3">
              <a:lnSpc>
                <a:spcPct val="100000"/>
              </a:lnSpc>
              <a:buSzPct val="130000"/>
              <a:buFont typeface="Georgia"/>
              <a:buChar char="*"/>
            </a:pPr>
            <a:r>
              <a:rPr lang="en-US" sz="1600">
                <a:solidFill>
                  <a:srgbClr val="404040"/>
                </a:solidFill>
                <a:latin typeface="Trebuchet MS"/>
              </a:rPr>
              <a:t>Fourth level</a:t>
            </a:r>
            <a:endParaRPr/>
          </a:p>
          <a:p>
            <a:pPr lvl="4">
              <a:lnSpc>
                <a:spcPct val="100000"/>
              </a:lnSpc>
              <a:buSzPct val="130000"/>
              <a:buFont typeface="Georgia"/>
              <a:buChar char="*"/>
            </a:pPr>
            <a:r>
              <a:rPr lang="en-US" sz="1400">
                <a:solidFill>
                  <a:srgbClr val="404040"/>
                </a:solidFill>
                <a:latin typeface="Trebuchet MS"/>
              </a:rPr>
              <a:t>Fifth level</a:t>
            </a:r>
            <a:endParaRPr/>
          </a:p>
        </p:txBody>
      </p:sp>
    </p:spTree>
  </p:cSld>
  <p:clrMap bg1="lt1" bg2="lt2" tx1="dk1" tx2="dk2" accent1="accent1" accent2="accent2" accent3="accent3" accent4="accent4" accent5="accent5" accent6="accent6" hlink="hlink" folHlink="folHlink"/>
  <p:sldLayoutIdLst>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45" name="CustomShape 1"/>
          <p:cNvSpPr/>
          <p:nvPr/>
        </p:nvSpPr>
        <p:spPr>
          <a:xfrm>
            <a:off x="0" y="5105520"/>
            <a:ext cx="9143640" cy="1752120"/>
          </a:xfrm>
          <a:prstGeom prst="rect">
            <a:avLst/>
          </a:prstGeom>
          <a:gradFill>
            <a:gsLst>
              <a:gs pos="0">
                <a:srgbClr val="ffffff"/>
              </a:gs>
              <a:gs pos="100000">
                <a:srgbClr val="b4dcfa"/>
              </a:gs>
            </a:gsLst>
            <a:path path="circle"/>
          </a:gradFill>
          <a:ln w="15840">
            <a:noFill/>
          </a:ln>
        </p:spPr>
      </p:sp>
      <p:sp>
        <p:nvSpPr>
          <p:cNvPr id="446" name="CustomShape 2"/>
          <p:cNvSpPr/>
          <p:nvPr/>
        </p:nvSpPr>
        <p:spPr>
          <a:xfrm>
            <a:off x="0" y="0"/>
            <a:ext cx="9143640" cy="5105160"/>
          </a:xfrm>
          <a:prstGeom prst="rect">
            <a:avLst/>
          </a:prstGeom>
          <a:gradFill>
            <a:gsLst>
              <a:gs pos="0">
                <a:srgbClr val="ffffff"/>
              </a:gs>
              <a:gs pos="100000">
                <a:srgbClr val="b4dcfa"/>
              </a:gs>
            </a:gsLst>
            <a:path path="circle"/>
          </a:gradFill>
          <a:ln w="15840">
            <a:noFill/>
          </a:ln>
        </p:spPr>
      </p:sp>
      <p:sp>
        <p:nvSpPr>
          <p:cNvPr id="447" name="CustomShape 3"/>
          <p:cNvSpPr/>
          <p:nvPr/>
        </p:nvSpPr>
        <p:spPr>
          <a:xfrm>
            <a:off x="0" y="3768480"/>
            <a:ext cx="9143640" cy="2285640"/>
          </a:xfrm>
          <a:prstGeom prst="rect">
            <a:avLst/>
          </a:prstGeom>
          <a:gradFill>
            <a:gsLst>
              <a:gs pos="0">
                <a:srgbClr val="b4dcfa"/>
              </a:gs>
              <a:gs pos="100000">
                <a:srgbClr val="ffffff"/>
              </a:gs>
            </a:gsLst>
            <a:lin ang="5400000"/>
          </a:gradFill>
          <a:ln w="15840">
            <a:noFill/>
          </a:ln>
        </p:spPr>
      </p:sp>
      <p:sp>
        <p:nvSpPr>
          <p:cNvPr id="448" name="CustomShape 4"/>
          <p:cNvSpPr/>
          <p:nvPr/>
        </p:nvSpPr>
        <p:spPr>
          <a:xfrm>
            <a:off x="0" y="1600200"/>
            <a:ext cx="9143640" cy="5105160"/>
          </a:xfrm>
          <a:prstGeom prst="ellipse">
            <a:avLst/>
          </a:prstGeom>
          <a:gradFill>
            <a:gsLst>
              <a:gs pos="0">
                <a:srgbClr val="ffffff"/>
              </a:gs>
              <a:gs pos="100000">
                <a:srgbClr val="ffffff"/>
              </a:gs>
            </a:gsLst>
            <a:path path="circle"/>
          </a:gradFill>
          <a:ln w="15840">
            <a:noFill/>
          </a:ln>
        </p:spPr>
      </p:sp>
      <p:sp>
        <p:nvSpPr>
          <p:cNvPr id="449" name="CustomShape 5"/>
          <p:cNvSpPr/>
          <p:nvPr/>
        </p:nvSpPr>
        <p:spPr>
          <a:xfrm>
            <a:off x="0" y="3866760"/>
            <a:ext cx="9143640" cy="2990880"/>
          </a:xfrm>
          <a:prstGeom prst="rect">
            <a:avLst/>
          </a:prstGeom>
          <a:gradFill>
            <a:gsLst>
              <a:gs pos="0">
                <a:srgbClr val="ffffff"/>
              </a:gs>
              <a:gs pos="100000">
                <a:srgbClr val="b4dcfa"/>
              </a:gs>
            </a:gsLst>
            <a:path path="circle"/>
          </a:gradFill>
          <a:ln w="15840">
            <a:noFill/>
          </a:ln>
        </p:spPr>
      </p:sp>
      <p:sp>
        <p:nvSpPr>
          <p:cNvPr id="450" name="CustomShape 6"/>
          <p:cNvSpPr/>
          <p:nvPr/>
        </p:nvSpPr>
        <p:spPr>
          <a:xfrm>
            <a:off x="0" y="0"/>
            <a:ext cx="9143640" cy="3866400"/>
          </a:xfrm>
          <a:prstGeom prst="rect">
            <a:avLst/>
          </a:prstGeom>
          <a:gradFill>
            <a:gsLst>
              <a:gs pos="0">
                <a:srgbClr val="ffffff"/>
              </a:gs>
              <a:gs pos="100000">
                <a:srgbClr val="b4dcfa"/>
              </a:gs>
            </a:gsLst>
            <a:path path="circle"/>
          </a:gradFill>
          <a:ln w="15840">
            <a:noFill/>
          </a:ln>
        </p:spPr>
      </p:sp>
      <p:sp>
        <p:nvSpPr>
          <p:cNvPr id="451" name="CustomShape 7"/>
          <p:cNvSpPr/>
          <p:nvPr/>
        </p:nvSpPr>
        <p:spPr>
          <a:xfrm>
            <a:off x="0" y="2652480"/>
            <a:ext cx="9143640" cy="2285640"/>
          </a:xfrm>
          <a:prstGeom prst="rect">
            <a:avLst/>
          </a:prstGeom>
          <a:gradFill>
            <a:gsLst>
              <a:gs pos="0">
                <a:srgbClr val="b4dcfa"/>
              </a:gs>
              <a:gs pos="100000">
                <a:srgbClr val="ffffff"/>
              </a:gs>
            </a:gsLst>
            <a:lin ang="5400000"/>
          </a:gradFill>
          <a:ln w="15840">
            <a:noFill/>
          </a:ln>
        </p:spPr>
      </p:sp>
      <p:sp>
        <p:nvSpPr>
          <p:cNvPr id="452" name="CustomShape 8"/>
          <p:cNvSpPr/>
          <p:nvPr/>
        </p:nvSpPr>
        <p:spPr>
          <a:xfrm>
            <a:off x="0" y="1600200"/>
            <a:ext cx="9143640" cy="5105160"/>
          </a:xfrm>
          <a:prstGeom prst="ellipse">
            <a:avLst/>
          </a:prstGeom>
          <a:gradFill>
            <a:gsLst>
              <a:gs pos="0">
                <a:srgbClr val="ffffff"/>
              </a:gs>
              <a:gs pos="100000">
                <a:srgbClr val="ffffff"/>
              </a:gs>
            </a:gsLst>
            <a:path path="circle"/>
          </a:gradFill>
          <a:ln w="15840">
            <a:noFill/>
          </a:ln>
        </p:spPr>
      </p:sp>
      <p:sp>
        <p:nvSpPr>
          <p:cNvPr id="453" name="PlaceHolder 9"/>
          <p:cNvSpPr>
            <a:spLocks noGrp="1"/>
          </p:cNvSpPr>
          <p:nvPr>
            <p:ph type="dt"/>
          </p:nvPr>
        </p:nvSpPr>
        <p:spPr>
          <a:xfrm>
            <a:off x="6172200" y="6172200"/>
            <a:ext cx="2514240" cy="364680"/>
          </a:xfrm>
          <a:prstGeom prst="rect">
            <a:avLst/>
          </a:prstGeom>
        </p:spPr>
        <p:txBody>
          <a:bodyPr anchor="ctr"/>
          <a:p>
            <a:pPr algn="r">
              <a:lnSpc>
                <a:spcPct val="100000"/>
              </a:lnSpc>
            </a:pPr>
            <a:r>
              <a:rPr b="1" lang="en-ZA" sz="1100">
                <a:solidFill>
                  <a:srgbClr val="808080"/>
                </a:solidFill>
                <a:latin typeface="Trebuchet MS"/>
              </a:rPr>
              <a:t>17/01/20</a:t>
            </a:r>
            <a:endParaRPr/>
          </a:p>
        </p:txBody>
      </p:sp>
      <p:sp>
        <p:nvSpPr>
          <p:cNvPr id="454" name="PlaceHolder 10"/>
          <p:cNvSpPr>
            <a:spLocks noGrp="1"/>
          </p:cNvSpPr>
          <p:nvPr>
            <p:ph type="ftr"/>
          </p:nvPr>
        </p:nvSpPr>
        <p:spPr>
          <a:xfrm>
            <a:off x="457200" y="6172200"/>
            <a:ext cx="3352320" cy="364680"/>
          </a:xfrm>
          <a:prstGeom prst="rect">
            <a:avLst/>
          </a:prstGeom>
        </p:spPr>
        <p:txBody>
          <a:bodyPr anchor="ctr"/>
          <a:p>
            <a:endParaRPr/>
          </a:p>
        </p:txBody>
      </p:sp>
      <p:sp>
        <p:nvSpPr>
          <p:cNvPr id="455" name="PlaceHolder 11"/>
          <p:cNvSpPr>
            <a:spLocks noGrp="1"/>
          </p:cNvSpPr>
          <p:nvPr>
            <p:ph type="sldNum"/>
          </p:nvPr>
        </p:nvSpPr>
        <p:spPr>
          <a:xfrm>
            <a:off x="3809880" y="6172200"/>
            <a:ext cx="1828440" cy="364680"/>
          </a:xfrm>
          <a:prstGeom prst="rect">
            <a:avLst/>
          </a:prstGeom>
        </p:spPr>
        <p:txBody>
          <a:bodyPr anchor="ctr"/>
          <a:p>
            <a:pPr algn="ctr">
              <a:lnSpc>
                <a:spcPct val="100000"/>
              </a:lnSpc>
            </a:pPr>
            <a:fld id="{735D95EA-9A3B-4488-BA27-4D7C6129436C}" type="slidenum">
              <a:rPr b="1" lang="en-ZA" sz="1200">
                <a:solidFill>
                  <a:srgbClr val="808080"/>
                </a:solidFill>
                <a:latin typeface="Trebuchet MS"/>
              </a:rPr>
              <a:t>&lt;number&gt;</a:t>
            </a:fld>
            <a:endParaRPr/>
          </a:p>
        </p:txBody>
      </p:sp>
      <p:sp>
        <p:nvSpPr>
          <p:cNvPr id="456" name="PlaceHolder 12"/>
          <p:cNvSpPr>
            <a:spLocks noGrp="1"/>
          </p:cNvSpPr>
          <p:nvPr>
            <p:ph type="title"/>
          </p:nvPr>
        </p:nvSpPr>
        <p:spPr>
          <a:xfrm>
            <a:off x="817560" y="3132360"/>
            <a:ext cx="7175160" cy="1792800"/>
          </a:xfrm>
          <a:prstGeom prst="rect">
            <a:avLst/>
          </a:prstGeom>
        </p:spPr>
        <p:txBody>
          <a:bodyPr/>
          <a:p>
            <a:pPr>
              <a:lnSpc>
                <a:spcPct val="100000"/>
              </a:lnSpc>
              <a:buSzPct val="128000"/>
              <a:buFont typeface="Georgia"/>
              <a:buChar char="*"/>
            </a:pPr>
            <a:r>
              <a:rPr b="1" lang="en-US" sz="5400">
                <a:solidFill>
                  <a:srgbClr val="000000"/>
                </a:solidFill>
                <a:latin typeface="Trebuchet MS"/>
              </a:rPr>
              <a:t>Click to edit the title text formatClick to edit Master title style</a:t>
            </a:r>
            <a:endParaRPr/>
          </a:p>
        </p:txBody>
      </p:sp>
      <p:sp>
        <p:nvSpPr>
          <p:cNvPr id="457" name="PlaceHolder 13"/>
          <p:cNvSpPr>
            <a:spLocks noGrp="1"/>
          </p:cNvSpPr>
          <p:nvPr>
            <p:ph type="body"/>
          </p:nvPr>
        </p:nvSpPr>
        <p:spPr>
          <a:xfrm>
            <a:off x="457200" y="1604520"/>
            <a:ext cx="8229240" cy="3976920"/>
          </a:xfrm>
          <a:prstGeom prst="rect">
            <a:avLst/>
          </a:prstGeom>
        </p:spPr>
        <p:txBody>
          <a:bodyPr lIns="0" rIns="0" tIns="0" bIns="0"/>
          <a:p>
            <a:pPr>
              <a:buSzPct val="45000"/>
              <a:buFont typeface="StarSymbol"/>
              <a:buChar char=""/>
            </a:pPr>
            <a:r>
              <a:rPr lang="en-US" sz="2200">
                <a:latin typeface="Trebuchet MS"/>
              </a:rPr>
              <a:t>Click to edit the outline text format</a:t>
            </a:r>
            <a:endParaRPr/>
          </a:p>
          <a:p>
            <a:pPr lvl="1">
              <a:buSzPct val="75000"/>
              <a:buFont typeface="StarSymbol"/>
              <a:buChar char=""/>
            </a:pPr>
            <a:r>
              <a:rPr lang="en-US">
                <a:latin typeface="Trebuchet MS"/>
              </a:rPr>
              <a:t>Second Outline Level</a:t>
            </a:r>
            <a:endParaRPr/>
          </a:p>
          <a:p>
            <a:pPr lvl="2">
              <a:buSzPct val="45000"/>
              <a:buFont typeface="StarSymbol"/>
              <a:buChar char=""/>
            </a:pPr>
            <a:r>
              <a:rPr lang="en-US" sz="1600">
                <a:latin typeface="Trebuchet MS"/>
              </a:rPr>
              <a:t>Third Outline Level</a:t>
            </a:r>
            <a:endParaRPr/>
          </a:p>
          <a:p>
            <a:pPr lvl="3">
              <a:buSzPct val="75000"/>
              <a:buFont typeface="StarSymbol"/>
              <a:buChar char=""/>
            </a:pPr>
            <a:r>
              <a:rPr lang="en-US" sz="1400">
                <a:latin typeface="Trebuchet MS"/>
              </a:rPr>
              <a:t>Fourth Outline Level</a:t>
            </a:r>
            <a:endParaRPr/>
          </a:p>
          <a:p>
            <a:pPr lvl="4">
              <a:buSzPct val="45000"/>
              <a:buFont typeface="StarSymbol"/>
              <a:buChar char=""/>
            </a:pPr>
            <a:r>
              <a:rPr lang="en-US" sz="2000">
                <a:latin typeface="Trebuchet MS"/>
              </a:rPr>
              <a:t>Fifth Outline Level</a:t>
            </a:r>
            <a:endParaRPr/>
          </a:p>
          <a:p>
            <a:pPr lvl="5">
              <a:buSzPct val="45000"/>
              <a:buFont typeface="StarSymbol"/>
              <a:buChar char=""/>
            </a:pPr>
            <a:r>
              <a:rPr lang="en-US" sz="2000">
                <a:latin typeface="Trebuchet MS"/>
              </a:rPr>
              <a:t>Sixth Outline Level</a:t>
            </a:r>
            <a:endParaRPr/>
          </a:p>
          <a:p>
            <a:pPr lvl="6">
              <a:buSzPct val="45000"/>
              <a:buFont typeface="StarSymbol"/>
              <a:buChar char=""/>
            </a:pPr>
            <a:r>
              <a:rPr lang="en-US" sz="2000">
                <a:latin typeface="Trebuchet MS"/>
              </a:rPr>
              <a:t>Seventh Outline Level</a:t>
            </a:r>
            <a:endParaRPr/>
          </a:p>
        </p:txBody>
      </p:sp>
    </p:spTree>
  </p:cSld>
  <p:clrMap bg1="lt1" bg2="lt2" tx1="dk1" tx2="dk2" accent1="accent1" accent2="accent2" accent3="accent3" accent4="accent4" accent5="accent5" accent6="accent6" hlink="hlink" folHlink="folHlink"/>
  <p:sldLayoutIdLst>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p:cSld>
    <p:bg>
      <p:bgPr>
        <a:blipFill>
          <a:blip r:embed="rId2"/>
          <a:stretch>
            <a:fillRect/>
          </a:stretch>
        </a:blipFill>
      </p:bgPr>
    </p:bg>
    <p:spTree>
      <p:nvGrpSpPr>
        <p:cNvPr id="1" name=""/>
        <p:cNvGrpSpPr/>
        <p:nvPr/>
      </p:nvGrpSpPr>
      <p:grpSpPr>
        <a:xfrm>
          <a:off x="0" y="0"/>
          <a:ext cx="0" cy="0"/>
          <a:chOff x="0" y="0"/>
          <a:chExt cx="0" cy="0"/>
        </a:xfrm>
      </p:grpSpPr>
      <p:sp>
        <p:nvSpPr>
          <p:cNvPr id="492" name="PlaceHolder 1"/>
          <p:cNvSpPr>
            <a:spLocks noGrp="1"/>
          </p:cNvSpPr>
          <p:nvPr>
            <p:ph type="title"/>
          </p:nvPr>
        </p:nvSpPr>
        <p:spPr>
          <a:xfrm>
            <a:off x="466560" y="250920"/>
            <a:ext cx="6478200" cy="576000"/>
          </a:xfrm>
          <a:prstGeom prst="rect">
            <a:avLst/>
          </a:prstGeom>
        </p:spPr>
        <p:txBody>
          <a:bodyPr anchor="ctr"/>
          <a:p>
            <a:pPr>
              <a:lnSpc>
                <a:spcPct val="100000"/>
              </a:lnSpc>
            </a:pPr>
            <a:r>
              <a:rPr lang="en-US" sz="2800">
                <a:solidFill>
                  <a:srgbClr val="000000"/>
                </a:solidFill>
                <a:latin typeface="Arial"/>
              </a:rPr>
              <a:t>Click to edit the title text formatClick to edit Master title style</a:t>
            </a:r>
            <a:endParaRPr/>
          </a:p>
        </p:txBody>
      </p:sp>
      <p:sp>
        <p:nvSpPr>
          <p:cNvPr id="493" name="PlaceHolder 2"/>
          <p:cNvSpPr>
            <a:spLocks noGrp="1"/>
          </p:cNvSpPr>
          <p:nvPr>
            <p:ph type="body"/>
          </p:nvPr>
        </p:nvSpPr>
        <p:spPr>
          <a:xfrm>
            <a:off x="466560" y="1079640"/>
            <a:ext cx="8229240" cy="5109840"/>
          </a:xfrm>
          <a:prstGeom prst="rect">
            <a:avLst/>
          </a:prstGeom>
        </p:spPr>
        <p:txBody>
          <a:bodyPr/>
          <a:p>
            <a:pPr>
              <a:buSzPct val="45000"/>
              <a:buFont typeface="StarSymbol"/>
              <a:buChar char=""/>
            </a:pPr>
            <a:r>
              <a:rPr lang="en-US" sz="2000">
                <a:solidFill>
                  <a:srgbClr val="000000"/>
                </a:solidFill>
                <a:latin typeface="Arial Unicode MS"/>
              </a:rPr>
              <a:t>Click to edit the outline text format</a:t>
            </a:r>
            <a:endParaRPr/>
          </a:p>
          <a:p>
            <a:pPr lvl="1">
              <a:buSzPct val="75000"/>
              <a:buFont typeface="StarSymbol"/>
              <a:buChar char=""/>
            </a:pPr>
            <a:r>
              <a:rPr lang="en-US" sz="2000">
                <a:solidFill>
                  <a:srgbClr val="000000"/>
                </a:solidFill>
                <a:latin typeface="Arial Unicode MS"/>
              </a:rPr>
              <a:t>Second Outline Level</a:t>
            </a:r>
            <a:endParaRPr/>
          </a:p>
          <a:p>
            <a:pPr lvl="2">
              <a:buSzPct val="45000"/>
              <a:buFont typeface="StarSymbol"/>
              <a:buChar char=""/>
            </a:pPr>
            <a:r>
              <a:rPr lang="en-US" sz="2000">
                <a:solidFill>
                  <a:srgbClr val="000000"/>
                </a:solidFill>
                <a:latin typeface="Arial Unicode MS"/>
              </a:rPr>
              <a:t>Third Outline Level</a:t>
            </a:r>
            <a:endParaRPr/>
          </a:p>
          <a:p>
            <a:pPr lvl="3">
              <a:buSzPct val="75000"/>
              <a:buFont typeface="StarSymbol"/>
              <a:buChar char=""/>
            </a:pPr>
            <a:r>
              <a:rPr lang="en-US" sz="2000">
                <a:solidFill>
                  <a:srgbClr val="000000"/>
                </a:solidFill>
                <a:latin typeface="Arial Unicode MS"/>
              </a:rPr>
              <a:t>Fourth Outline Level</a:t>
            </a:r>
            <a:endParaRPr/>
          </a:p>
          <a:p>
            <a:pPr lvl="4">
              <a:buSzPct val="45000"/>
              <a:buFont typeface="StarSymbol"/>
              <a:buChar char=""/>
            </a:pPr>
            <a:r>
              <a:rPr lang="en-US" sz="2000">
                <a:solidFill>
                  <a:srgbClr val="000000"/>
                </a:solidFill>
                <a:latin typeface="Arial Unicode MS"/>
              </a:rPr>
              <a:t>Fifth Outline Level</a:t>
            </a:r>
            <a:endParaRPr/>
          </a:p>
          <a:p>
            <a:pPr lvl="5">
              <a:buSzPct val="45000"/>
              <a:buFont typeface="StarSymbol"/>
              <a:buChar char=""/>
            </a:pPr>
            <a:r>
              <a:rPr lang="en-US" sz="2000">
                <a:solidFill>
                  <a:srgbClr val="000000"/>
                </a:solidFill>
                <a:latin typeface="Arial Unicode MS"/>
              </a:rPr>
              <a:t>Sixth Outline Level</a:t>
            </a:r>
            <a:endParaRPr/>
          </a:p>
          <a:p>
            <a:pPr>
              <a:lnSpc>
                <a:spcPct val="100000"/>
              </a:lnSpc>
              <a:buFont typeface="StarSymbol"/>
              <a:buChar char=""/>
            </a:pPr>
            <a:r>
              <a:rPr lang="en-US" sz="2000">
                <a:solidFill>
                  <a:srgbClr val="000000"/>
                </a:solidFill>
                <a:latin typeface="Arial Unicode MS"/>
              </a:rPr>
              <a:t>Seventh Outline LevelClick to edit Master text styles</a:t>
            </a:r>
            <a:endParaRPr/>
          </a:p>
          <a:p>
            <a:pPr lvl="1">
              <a:lnSpc>
                <a:spcPct val="100000"/>
              </a:lnSpc>
              <a:buFont typeface="StarSymbol"/>
              <a:buChar char=""/>
            </a:pPr>
            <a:r>
              <a:rPr lang="en-US">
                <a:solidFill>
                  <a:srgbClr val="000000"/>
                </a:solidFill>
                <a:latin typeface="Arial Unicode MS"/>
              </a:rPr>
              <a:t>Second level</a:t>
            </a:r>
            <a:endParaRPr/>
          </a:p>
          <a:p>
            <a:pPr lvl="2">
              <a:lnSpc>
                <a:spcPct val="100000"/>
              </a:lnSpc>
              <a:buFont typeface="StarSymbol"/>
              <a:buChar char=""/>
            </a:pPr>
            <a:r>
              <a:rPr lang="en-US" sz="1600">
                <a:solidFill>
                  <a:srgbClr val="000000"/>
                </a:solidFill>
                <a:latin typeface="Arial Unicode MS"/>
              </a:rPr>
              <a:t>Third level</a:t>
            </a:r>
            <a:endParaRPr/>
          </a:p>
          <a:p>
            <a:pPr lvl="3">
              <a:lnSpc>
                <a:spcPct val="100000"/>
              </a:lnSpc>
              <a:buFont typeface="StarSymbol"/>
              <a:buChar char=""/>
            </a:pPr>
            <a:r>
              <a:rPr lang="en-US" sz="1400">
                <a:solidFill>
                  <a:srgbClr val="000000"/>
                </a:solidFill>
                <a:latin typeface="Arial Unicode MS"/>
              </a:rPr>
              <a:t>Fourth level</a:t>
            </a:r>
            <a:endParaRPr/>
          </a:p>
          <a:p>
            <a:pPr lvl="4">
              <a:lnSpc>
                <a:spcPct val="100000"/>
              </a:lnSpc>
              <a:buFont typeface="StarSymbol"/>
              <a:buChar char="»"/>
            </a:pPr>
            <a:r>
              <a:rPr lang="en-US" sz="1200">
                <a:solidFill>
                  <a:srgbClr val="000000"/>
                </a:solidFill>
                <a:latin typeface="Arial Unicode MS"/>
              </a:rPr>
              <a:t>Fifth level</a:t>
            </a:r>
            <a:endParaRPr/>
          </a:p>
        </p:txBody>
      </p:sp>
      <p:sp>
        <p:nvSpPr>
          <p:cNvPr id="494" name="PlaceHolder 3"/>
          <p:cNvSpPr>
            <a:spLocks noGrp="1"/>
          </p:cNvSpPr>
          <p:nvPr>
            <p:ph type="sldNum"/>
          </p:nvPr>
        </p:nvSpPr>
        <p:spPr>
          <a:xfrm>
            <a:off x="4138560" y="6423120"/>
            <a:ext cx="863280" cy="323640"/>
          </a:xfrm>
          <a:prstGeom prst="rect">
            <a:avLst/>
          </a:prstGeom>
        </p:spPr>
        <p:txBody>
          <a:bodyPr/>
          <a:p>
            <a:pPr>
              <a:lnSpc>
                <a:spcPct val="100000"/>
              </a:lnSpc>
            </a:pPr>
            <a:fld id="{674C37BC-587D-46C8-B64A-7EDA51E47AEE}" type="slidenum">
              <a:rPr lang="en-ZA" sz="1200">
                <a:solidFill>
                  <a:srgbClr val="000000"/>
                </a:solidFill>
                <a:latin typeface="Arial Unicode MS"/>
              </a:rPr>
              <a:t>&lt;number&gt;</a:t>
            </a:fld>
            <a:endParaRPr/>
          </a:p>
        </p:txBody>
      </p:sp>
    </p:spTree>
  </p:cSld>
  <p:clrMap bg1="lt1" bg2="lt2" tx1="dk1" tx2="dk2" accent1="accent1" accent2="accent2" accent3="accent3" accent4="accent4" accent5="accent5" accent6="accent6" hlink="hlink" folHlink="folHlink"/>
  <p:sldLayoutIdLst>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p:cSld>
    <p:bg>
      <p:bgPr>
        <a:blipFill>
          <a:blip r:embed="rId2"/>
          <a:stretch>
            <a:fillRect/>
          </a:stretch>
        </a:blipFill>
      </p:bgPr>
    </p:bg>
    <p:spTree>
      <p:nvGrpSpPr>
        <p:cNvPr id="1" name=""/>
        <p:cNvGrpSpPr/>
        <p:nvPr/>
      </p:nvGrpSpPr>
      <p:grpSpPr>
        <a:xfrm>
          <a:off x="0" y="0"/>
          <a:ext cx="0" cy="0"/>
          <a:chOff x="0" y="0"/>
          <a:chExt cx="0" cy="0"/>
        </a:xfrm>
      </p:grpSpPr>
      <p:sp>
        <p:nvSpPr>
          <p:cNvPr id="529" name="PlaceHolder 1"/>
          <p:cNvSpPr>
            <a:spLocks noGrp="1"/>
          </p:cNvSpPr>
          <p:nvPr>
            <p:ph type="title"/>
          </p:nvPr>
        </p:nvSpPr>
        <p:spPr>
          <a:xfrm>
            <a:off x="466560" y="250920"/>
            <a:ext cx="6478200" cy="576000"/>
          </a:xfrm>
          <a:prstGeom prst="rect">
            <a:avLst/>
          </a:prstGeom>
        </p:spPr>
        <p:txBody>
          <a:bodyPr anchor="ctr"/>
          <a:p>
            <a:pPr>
              <a:lnSpc>
                <a:spcPct val="100000"/>
              </a:lnSpc>
            </a:pPr>
            <a:r>
              <a:rPr lang="en-US" sz="2800">
                <a:solidFill>
                  <a:srgbClr val="000000"/>
                </a:solidFill>
                <a:latin typeface="Arial"/>
              </a:rPr>
              <a:t>Click to edit the title text formatClick to edit Master title style</a:t>
            </a:r>
            <a:endParaRPr/>
          </a:p>
        </p:txBody>
      </p:sp>
      <p:sp>
        <p:nvSpPr>
          <p:cNvPr id="530" name="PlaceHolder 2"/>
          <p:cNvSpPr>
            <a:spLocks noGrp="1"/>
          </p:cNvSpPr>
          <p:nvPr>
            <p:ph type="body"/>
          </p:nvPr>
        </p:nvSpPr>
        <p:spPr>
          <a:xfrm>
            <a:off x="466560" y="1079640"/>
            <a:ext cx="8229240" cy="5109840"/>
          </a:xfrm>
          <a:prstGeom prst="rect">
            <a:avLst/>
          </a:prstGeom>
        </p:spPr>
        <p:txBody>
          <a:bodyPr/>
          <a:p>
            <a:pPr>
              <a:buSzPct val="45000"/>
              <a:buFont typeface="StarSymbol"/>
              <a:buChar char=""/>
            </a:pPr>
            <a:r>
              <a:rPr lang="en-US" sz="2000">
                <a:solidFill>
                  <a:srgbClr val="000000"/>
                </a:solidFill>
                <a:latin typeface="Arial Unicode MS"/>
              </a:rPr>
              <a:t>Click to edit the outline text format</a:t>
            </a:r>
            <a:endParaRPr/>
          </a:p>
          <a:p>
            <a:pPr lvl="1">
              <a:buSzPct val="75000"/>
              <a:buFont typeface="StarSymbol"/>
              <a:buChar char=""/>
            </a:pPr>
            <a:r>
              <a:rPr lang="en-US" sz="2000">
                <a:solidFill>
                  <a:srgbClr val="000000"/>
                </a:solidFill>
                <a:latin typeface="Arial Unicode MS"/>
              </a:rPr>
              <a:t>Second Outline Level</a:t>
            </a:r>
            <a:endParaRPr/>
          </a:p>
          <a:p>
            <a:pPr lvl="2">
              <a:buSzPct val="45000"/>
              <a:buFont typeface="StarSymbol"/>
              <a:buChar char=""/>
            </a:pPr>
            <a:r>
              <a:rPr lang="en-US" sz="2000">
                <a:solidFill>
                  <a:srgbClr val="000000"/>
                </a:solidFill>
                <a:latin typeface="Arial Unicode MS"/>
              </a:rPr>
              <a:t>Third Outline Level</a:t>
            </a:r>
            <a:endParaRPr/>
          </a:p>
          <a:p>
            <a:pPr lvl="3">
              <a:buSzPct val="75000"/>
              <a:buFont typeface="StarSymbol"/>
              <a:buChar char=""/>
            </a:pPr>
            <a:r>
              <a:rPr lang="en-US" sz="2000">
                <a:solidFill>
                  <a:srgbClr val="000000"/>
                </a:solidFill>
                <a:latin typeface="Arial Unicode MS"/>
              </a:rPr>
              <a:t>Fourth Outline Level</a:t>
            </a:r>
            <a:endParaRPr/>
          </a:p>
          <a:p>
            <a:pPr lvl="4">
              <a:buSzPct val="45000"/>
              <a:buFont typeface="StarSymbol"/>
              <a:buChar char=""/>
            </a:pPr>
            <a:r>
              <a:rPr lang="en-US" sz="2000">
                <a:solidFill>
                  <a:srgbClr val="000000"/>
                </a:solidFill>
                <a:latin typeface="Arial Unicode MS"/>
              </a:rPr>
              <a:t>Fifth Outline Level</a:t>
            </a:r>
            <a:endParaRPr/>
          </a:p>
          <a:p>
            <a:pPr lvl="5">
              <a:buSzPct val="45000"/>
              <a:buFont typeface="StarSymbol"/>
              <a:buChar char=""/>
            </a:pPr>
            <a:r>
              <a:rPr lang="en-US" sz="2000">
                <a:solidFill>
                  <a:srgbClr val="000000"/>
                </a:solidFill>
                <a:latin typeface="Arial Unicode MS"/>
              </a:rPr>
              <a:t>Sixth Outline Level</a:t>
            </a:r>
            <a:endParaRPr/>
          </a:p>
          <a:p>
            <a:pPr>
              <a:lnSpc>
                <a:spcPct val="100000"/>
              </a:lnSpc>
              <a:buFont typeface="StarSymbol"/>
              <a:buChar char=""/>
            </a:pPr>
            <a:r>
              <a:rPr lang="en-US" sz="2000">
                <a:solidFill>
                  <a:srgbClr val="000000"/>
                </a:solidFill>
                <a:latin typeface="Arial Unicode MS"/>
              </a:rPr>
              <a:t>Seventh Outline LevelClick to edit Master text styles</a:t>
            </a:r>
            <a:endParaRPr/>
          </a:p>
          <a:p>
            <a:pPr lvl="1">
              <a:lnSpc>
                <a:spcPct val="100000"/>
              </a:lnSpc>
              <a:buFont typeface="StarSymbol"/>
              <a:buChar char=""/>
            </a:pPr>
            <a:r>
              <a:rPr lang="en-US">
                <a:solidFill>
                  <a:srgbClr val="000000"/>
                </a:solidFill>
                <a:latin typeface="Arial Unicode MS"/>
              </a:rPr>
              <a:t>Second level</a:t>
            </a:r>
            <a:endParaRPr/>
          </a:p>
          <a:p>
            <a:pPr lvl="2">
              <a:lnSpc>
                <a:spcPct val="100000"/>
              </a:lnSpc>
              <a:buFont typeface="StarSymbol"/>
              <a:buChar char=""/>
            </a:pPr>
            <a:r>
              <a:rPr lang="en-US" sz="1600">
                <a:solidFill>
                  <a:srgbClr val="000000"/>
                </a:solidFill>
                <a:latin typeface="Arial Unicode MS"/>
              </a:rPr>
              <a:t>Third level</a:t>
            </a:r>
            <a:endParaRPr/>
          </a:p>
          <a:p>
            <a:pPr lvl="3">
              <a:lnSpc>
                <a:spcPct val="100000"/>
              </a:lnSpc>
              <a:buFont typeface="StarSymbol"/>
              <a:buChar char=""/>
            </a:pPr>
            <a:r>
              <a:rPr lang="en-US" sz="1400">
                <a:solidFill>
                  <a:srgbClr val="000000"/>
                </a:solidFill>
                <a:latin typeface="Arial Unicode MS"/>
              </a:rPr>
              <a:t>Fourth level</a:t>
            </a:r>
            <a:endParaRPr/>
          </a:p>
          <a:p>
            <a:pPr lvl="4">
              <a:lnSpc>
                <a:spcPct val="100000"/>
              </a:lnSpc>
              <a:buFont typeface="StarSymbol"/>
              <a:buChar char="»"/>
            </a:pPr>
            <a:r>
              <a:rPr lang="en-US" sz="1200">
                <a:solidFill>
                  <a:srgbClr val="000000"/>
                </a:solidFill>
                <a:latin typeface="Arial Unicode MS"/>
              </a:rPr>
              <a:t>Fifth level</a:t>
            </a:r>
            <a:endParaRPr/>
          </a:p>
        </p:txBody>
      </p:sp>
      <p:sp>
        <p:nvSpPr>
          <p:cNvPr id="531" name="PlaceHolder 3"/>
          <p:cNvSpPr>
            <a:spLocks noGrp="1"/>
          </p:cNvSpPr>
          <p:nvPr>
            <p:ph type="sldNum"/>
          </p:nvPr>
        </p:nvSpPr>
        <p:spPr>
          <a:xfrm>
            <a:off x="4138560" y="6423120"/>
            <a:ext cx="863280" cy="323640"/>
          </a:xfrm>
          <a:prstGeom prst="rect">
            <a:avLst/>
          </a:prstGeom>
        </p:spPr>
        <p:txBody>
          <a:bodyPr/>
          <a:p>
            <a:pPr>
              <a:lnSpc>
                <a:spcPct val="100000"/>
              </a:lnSpc>
            </a:pPr>
            <a:fld id="{59926962-D78C-4DC1-B419-70B45B7797A1}" type="slidenum">
              <a:rPr lang="en-ZA" sz="1200">
                <a:solidFill>
                  <a:srgbClr val="000000"/>
                </a:solidFill>
                <a:latin typeface="Arial Unicode MS"/>
              </a:rPr>
              <a:t>&lt;number&gt;</a:t>
            </a:fld>
            <a:endParaRPr/>
          </a:p>
        </p:txBody>
      </p:sp>
    </p:spTree>
  </p:cSld>
  <p:clrMap bg1="lt1" bg2="lt2" tx1="dk1" tx2="dk2" accent1="accent1" accent2="accent2" accent3="accent3" accent4="accent4" accent5="accent5" accent6="accent6" hlink="hlink" folHlink="folHlink"/>
  <p:sldLayoutIdLst>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p:cSld>
    <p:bg>
      <p:bgPr>
        <a:blipFill>
          <a:blip r:embed="rId2"/>
          <a:stretch>
            <a:fillRect/>
          </a:stretch>
        </a:blipFill>
      </p:bgPr>
    </p:bg>
    <p:spTree>
      <p:nvGrpSpPr>
        <p:cNvPr id="1" name=""/>
        <p:cNvGrpSpPr/>
        <p:nvPr/>
      </p:nvGrpSpPr>
      <p:grpSpPr>
        <a:xfrm>
          <a:off x="0" y="0"/>
          <a:ext cx="0" cy="0"/>
          <a:chOff x="0" y="0"/>
          <a:chExt cx="0" cy="0"/>
        </a:xfrm>
      </p:grpSpPr>
      <p:sp>
        <p:nvSpPr>
          <p:cNvPr id="566" name="PlaceHolder 1"/>
          <p:cNvSpPr>
            <a:spLocks noGrp="1"/>
          </p:cNvSpPr>
          <p:nvPr>
            <p:ph type="title"/>
          </p:nvPr>
        </p:nvSpPr>
        <p:spPr>
          <a:xfrm>
            <a:off x="466560" y="250920"/>
            <a:ext cx="6478200" cy="576000"/>
          </a:xfrm>
          <a:prstGeom prst="rect">
            <a:avLst/>
          </a:prstGeom>
        </p:spPr>
        <p:txBody>
          <a:bodyPr anchor="ctr"/>
          <a:p>
            <a:pPr>
              <a:lnSpc>
                <a:spcPct val="100000"/>
              </a:lnSpc>
            </a:pPr>
            <a:r>
              <a:rPr lang="en-US" sz="2800">
                <a:solidFill>
                  <a:srgbClr val="000000"/>
                </a:solidFill>
                <a:latin typeface="Arial"/>
              </a:rPr>
              <a:t>Click to edit the title text formatClick to edit Master title style</a:t>
            </a:r>
            <a:endParaRPr/>
          </a:p>
        </p:txBody>
      </p:sp>
      <p:sp>
        <p:nvSpPr>
          <p:cNvPr id="567" name="PlaceHolder 2"/>
          <p:cNvSpPr>
            <a:spLocks noGrp="1"/>
          </p:cNvSpPr>
          <p:nvPr>
            <p:ph type="body"/>
          </p:nvPr>
        </p:nvSpPr>
        <p:spPr>
          <a:xfrm>
            <a:off x="466560" y="1079640"/>
            <a:ext cx="8229240" cy="5109840"/>
          </a:xfrm>
          <a:prstGeom prst="rect">
            <a:avLst/>
          </a:prstGeom>
        </p:spPr>
        <p:txBody>
          <a:bodyPr/>
          <a:p>
            <a:pPr>
              <a:buSzPct val="45000"/>
              <a:buFont typeface="StarSymbol"/>
              <a:buChar char=""/>
            </a:pPr>
            <a:r>
              <a:rPr lang="en-US" sz="2000">
                <a:solidFill>
                  <a:srgbClr val="000000"/>
                </a:solidFill>
                <a:latin typeface="Arial Unicode MS"/>
              </a:rPr>
              <a:t>Click to edit the outline text format</a:t>
            </a:r>
            <a:endParaRPr/>
          </a:p>
          <a:p>
            <a:pPr lvl="1">
              <a:buSzPct val="75000"/>
              <a:buFont typeface="StarSymbol"/>
              <a:buChar char=""/>
            </a:pPr>
            <a:r>
              <a:rPr lang="en-US" sz="2000">
                <a:solidFill>
                  <a:srgbClr val="000000"/>
                </a:solidFill>
                <a:latin typeface="Arial Unicode MS"/>
              </a:rPr>
              <a:t>Second Outline Level</a:t>
            </a:r>
            <a:endParaRPr/>
          </a:p>
          <a:p>
            <a:pPr lvl="2">
              <a:buSzPct val="45000"/>
              <a:buFont typeface="StarSymbol"/>
              <a:buChar char=""/>
            </a:pPr>
            <a:r>
              <a:rPr lang="en-US" sz="2000">
                <a:solidFill>
                  <a:srgbClr val="000000"/>
                </a:solidFill>
                <a:latin typeface="Arial Unicode MS"/>
              </a:rPr>
              <a:t>Third Outline Level</a:t>
            </a:r>
            <a:endParaRPr/>
          </a:p>
          <a:p>
            <a:pPr lvl="3">
              <a:buSzPct val="75000"/>
              <a:buFont typeface="StarSymbol"/>
              <a:buChar char=""/>
            </a:pPr>
            <a:r>
              <a:rPr lang="en-US" sz="2000">
                <a:solidFill>
                  <a:srgbClr val="000000"/>
                </a:solidFill>
                <a:latin typeface="Arial Unicode MS"/>
              </a:rPr>
              <a:t>Fourth Outline Level</a:t>
            </a:r>
            <a:endParaRPr/>
          </a:p>
          <a:p>
            <a:pPr lvl="4">
              <a:buSzPct val="45000"/>
              <a:buFont typeface="StarSymbol"/>
              <a:buChar char=""/>
            </a:pPr>
            <a:r>
              <a:rPr lang="en-US" sz="2000">
                <a:solidFill>
                  <a:srgbClr val="000000"/>
                </a:solidFill>
                <a:latin typeface="Arial Unicode MS"/>
              </a:rPr>
              <a:t>Fifth Outline Level</a:t>
            </a:r>
            <a:endParaRPr/>
          </a:p>
          <a:p>
            <a:pPr lvl="5">
              <a:buSzPct val="45000"/>
              <a:buFont typeface="StarSymbol"/>
              <a:buChar char=""/>
            </a:pPr>
            <a:r>
              <a:rPr lang="en-US" sz="2000">
                <a:solidFill>
                  <a:srgbClr val="000000"/>
                </a:solidFill>
                <a:latin typeface="Arial Unicode MS"/>
              </a:rPr>
              <a:t>Sixth Outline Level</a:t>
            </a:r>
            <a:endParaRPr/>
          </a:p>
          <a:p>
            <a:pPr>
              <a:lnSpc>
                <a:spcPct val="100000"/>
              </a:lnSpc>
              <a:buFont typeface="StarSymbol"/>
              <a:buChar char=""/>
            </a:pPr>
            <a:r>
              <a:rPr lang="en-US" sz="2000">
                <a:solidFill>
                  <a:srgbClr val="000000"/>
                </a:solidFill>
                <a:latin typeface="Arial Unicode MS"/>
              </a:rPr>
              <a:t>Seventh Outline LevelClick to edit Master text styles</a:t>
            </a:r>
            <a:endParaRPr/>
          </a:p>
          <a:p>
            <a:pPr lvl="1">
              <a:lnSpc>
                <a:spcPct val="100000"/>
              </a:lnSpc>
              <a:buFont typeface="StarSymbol"/>
              <a:buChar char=""/>
            </a:pPr>
            <a:r>
              <a:rPr lang="en-US">
                <a:solidFill>
                  <a:srgbClr val="000000"/>
                </a:solidFill>
                <a:latin typeface="Arial Unicode MS"/>
              </a:rPr>
              <a:t>Second level</a:t>
            </a:r>
            <a:endParaRPr/>
          </a:p>
          <a:p>
            <a:pPr lvl="2">
              <a:lnSpc>
                <a:spcPct val="100000"/>
              </a:lnSpc>
              <a:buFont typeface="StarSymbol"/>
              <a:buChar char=""/>
            </a:pPr>
            <a:r>
              <a:rPr lang="en-US" sz="1600">
                <a:solidFill>
                  <a:srgbClr val="000000"/>
                </a:solidFill>
                <a:latin typeface="Arial Unicode MS"/>
              </a:rPr>
              <a:t>Third level</a:t>
            </a:r>
            <a:endParaRPr/>
          </a:p>
          <a:p>
            <a:pPr lvl="3">
              <a:lnSpc>
                <a:spcPct val="100000"/>
              </a:lnSpc>
              <a:buFont typeface="StarSymbol"/>
              <a:buChar char=""/>
            </a:pPr>
            <a:r>
              <a:rPr lang="en-US" sz="1400">
                <a:solidFill>
                  <a:srgbClr val="000000"/>
                </a:solidFill>
                <a:latin typeface="Arial Unicode MS"/>
              </a:rPr>
              <a:t>Fourth level</a:t>
            </a:r>
            <a:endParaRPr/>
          </a:p>
          <a:p>
            <a:pPr lvl="4">
              <a:lnSpc>
                <a:spcPct val="100000"/>
              </a:lnSpc>
              <a:buFont typeface="StarSymbol"/>
              <a:buChar char="»"/>
            </a:pPr>
            <a:r>
              <a:rPr lang="en-US" sz="1200">
                <a:solidFill>
                  <a:srgbClr val="000000"/>
                </a:solidFill>
                <a:latin typeface="Arial Unicode MS"/>
              </a:rPr>
              <a:t>Fifth level</a:t>
            </a:r>
            <a:endParaRPr/>
          </a:p>
        </p:txBody>
      </p:sp>
      <p:sp>
        <p:nvSpPr>
          <p:cNvPr id="568" name="PlaceHolder 3"/>
          <p:cNvSpPr>
            <a:spLocks noGrp="1"/>
          </p:cNvSpPr>
          <p:nvPr>
            <p:ph type="sldNum"/>
          </p:nvPr>
        </p:nvSpPr>
        <p:spPr>
          <a:xfrm>
            <a:off x="4138560" y="6423120"/>
            <a:ext cx="863280" cy="323640"/>
          </a:xfrm>
          <a:prstGeom prst="rect">
            <a:avLst/>
          </a:prstGeom>
        </p:spPr>
        <p:txBody>
          <a:bodyPr/>
          <a:p>
            <a:pPr>
              <a:lnSpc>
                <a:spcPct val="100000"/>
              </a:lnSpc>
            </a:pPr>
            <a:fld id="{FEA8F617-0E20-4925-ACBD-E7FE6089FCE3}" type="slidenum">
              <a:rPr lang="en-ZA" sz="1200">
                <a:solidFill>
                  <a:srgbClr val="000000"/>
                </a:solidFill>
                <a:latin typeface="Arial Unicode MS"/>
              </a:rPr>
              <a:t>&lt;number&gt;</a:t>
            </a:fld>
            <a:endParaRPr/>
          </a:p>
        </p:txBody>
      </p:sp>
    </p:spTree>
  </p:cSld>
  <p:clrMap bg1="lt1" bg2="lt2" tx1="dk1" tx2="dk2" accent1="accent1" accent2="accent2" accent3="accent3" accent4="accent4" accent5="accent5" accent6="accent6" hlink="hlink" folHlink="folHlink"/>
  <p:sldLayoutIdLst>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p:cSld>
    <p:bg>
      <p:bgPr>
        <a:blipFill>
          <a:blip r:embed="rId2"/>
          <a:stretch>
            <a:fillRect/>
          </a:stretch>
        </a:blipFill>
      </p:bgPr>
    </p:bg>
    <p:spTree>
      <p:nvGrpSpPr>
        <p:cNvPr id="1" name=""/>
        <p:cNvGrpSpPr/>
        <p:nvPr/>
      </p:nvGrpSpPr>
      <p:grpSpPr>
        <a:xfrm>
          <a:off x="0" y="0"/>
          <a:ext cx="0" cy="0"/>
          <a:chOff x="0" y="0"/>
          <a:chExt cx="0" cy="0"/>
        </a:xfrm>
      </p:grpSpPr>
      <p:sp>
        <p:nvSpPr>
          <p:cNvPr id="603" name="PlaceHolder 1"/>
          <p:cNvSpPr>
            <a:spLocks noGrp="1"/>
          </p:cNvSpPr>
          <p:nvPr>
            <p:ph type="title"/>
          </p:nvPr>
        </p:nvSpPr>
        <p:spPr>
          <a:xfrm>
            <a:off x="466560" y="250920"/>
            <a:ext cx="6478200" cy="576000"/>
          </a:xfrm>
          <a:prstGeom prst="rect">
            <a:avLst/>
          </a:prstGeom>
        </p:spPr>
        <p:txBody>
          <a:bodyPr anchor="ctr"/>
          <a:p>
            <a:pPr>
              <a:lnSpc>
                <a:spcPct val="100000"/>
              </a:lnSpc>
            </a:pPr>
            <a:r>
              <a:rPr lang="en-US" sz="2800">
                <a:solidFill>
                  <a:srgbClr val="000000"/>
                </a:solidFill>
                <a:latin typeface="Arial"/>
              </a:rPr>
              <a:t>Click to edit the title text formatClick to edit Master title style</a:t>
            </a:r>
            <a:endParaRPr/>
          </a:p>
        </p:txBody>
      </p:sp>
      <p:sp>
        <p:nvSpPr>
          <p:cNvPr id="604" name="PlaceHolder 2"/>
          <p:cNvSpPr>
            <a:spLocks noGrp="1"/>
          </p:cNvSpPr>
          <p:nvPr>
            <p:ph type="body"/>
          </p:nvPr>
        </p:nvSpPr>
        <p:spPr>
          <a:xfrm>
            <a:off x="466560" y="1079640"/>
            <a:ext cx="8229240" cy="5109840"/>
          </a:xfrm>
          <a:prstGeom prst="rect">
            <a:avLst/>
          </a:prstGeom>
        </p:spPr>
        <p:txBody>
          <a:bodyPr/>
          <a:p>
            <a:pPr>
              <a:buSzPct val="45000"/>
              <a:buFont typeface="StarSymbol"/>
              <a:buChar char=""/>
            </a:pPr>
            <a:r>
              <a:rPr lang="en-US" sz="2000">
                <a:solidFill>
                  <a:srgbClr val="000000"/>
                </a:solidFill>
                <a:latin typeface="Arial Unicode MS"/>
              </a:rPr>
              <a:t>Click to edit the outline text format</a:t>
            </a:r>
            <a:endParaRPr/>
          </a:p>
          <a:p>
            <a:pPr lvl="1">
              <a:buSzPct val="75000"/>
              <a:buFont typeface="StarSymbol"/>
              <a:buChar char=""/>
            </a:pPr>
            <a:r>
              <a:rPr lang="en-US" sz="2000">
                <a:solidFill>
                  <a:srgbClr val="000000"/>
                </a:solidFill>
                <a:latin typeface="Arial Unicode MS"/>
              </a:rPr>
              <a:t>Second Outline Level</a:t>
            </a:r>
            <a:endParaRPr/>
          </a:p>
          <a:p>
            <a:pPr lvl="2">
              <a:buSzPct val="45000"/>
              <a:buFont typeface="StarSymbol"/>
              <a:buChar char=""/>
            </a:pPr>
            <a:r>
              <a:rPr lang="en-US" sz="2000">
                <a:solidFill>
                  <a:srgbClr val="000000"/>
                </a:solidFill>
                <a:latin typeface="Arial Unicode MS"/>
              </a:rPr>
              <a:t>Third Outline Level</a:t>
            </a:r>
            <a:endParaRPr/>
          </a:p>
          <a:p>
            <a:pPr lvl="3">
              <a:buSzPct val="75000"/>
              <a:buFont typeface="StarSymbol"/>
              <a:buChar char=""/>
            </a:pPr>
            <a:r>
              <a:rPr lang="en-US" sz="2000">
                <a:solidFill>
                  <a:srgbClr val="000000"/>
                </a:solidFill>
                <a:latin typeface="Arial Unicode MS"/>
              </a:rPr>
              <a:t>Fourth Outline Level</a:t>
            </a:r>
            <a:endParaRPr/>
          </a:p>
          <a:p>
            <a:pPr lvl="4">
              <a:buSzPct val="45000"/>
              <a:buFont typeface="StarSymbol"/>
              <a:buChar char=""/>
            </a:pPr>
            <a:r>
              <a:rPr lang="en-US" sz="2000">
                <a:solidFill>
                  <a:srgbClr val="000000"/>
                </a:solidFill>
                <a:latin typeface="Arial Unicode MS"/>
              </a:rPr>
              <a:t>Fifth Outline Level</a:t>
            </a:r>
            <a:endParaRPr/>
          </a:p>
          <a:p>
            <a:pPr lvl="5">
              <a:buSzPct val="45000"/>
              <a:buFont typeface="StarSymbol"/>
              <a:buChar char=""/>
            </a:pPr>
            <a:r>
              <a:rPr lang="en-US" sz="2000">
                <a:solidFill>
                  <a:srgbClr val="000000"/>
                </a:solidFill>
                <a:latin typeface="Arial Unicode MS"/>
              </a:rPr>
              <a:t>Sixth Outline Level</a:t>
            </a:r>
            <a:endParaRPr/>
          </a:p>
          <a:p>
            <a:pPr>
              <a:lnSpc>
                <a:spcPct val="100000"/>
              </a:lnSpc>
              <a:buFont typeface="StarSymbol"/>
              <a:buChar char=""/>
            </a:pPr>
            <a:r>
              <a:rPr lang="en-US" sz="2000">
                <a:solidFill>
                  <a:srgbClr val="000000"/>
                </a:solidFill>
                <a:latin typeface="Arial Unicode MS"/>
              </a:rPr>
              <a:t>Seventh Outline LevelClick to edit Master text styles</a:t>
            </a:r>
            <a:endParaRPr/>
          </a:p>
          <a:p>
            <a:pPr lvl="1">
              <a:lnSpc>
                <a:spcPct val="100000"/>
              </a:lnSpc>
              <a:buFont typeface="StarSymbol"/>
              <a:buChar char=""/>
            </a:pPr>
            <a:r>
              <a:rPr lang="en-US">
                <a:solidFill>
                  <a:srgbClr val="000000"/>
                </a:solidFill>
                <a:latin typeface="Arial Unicode MS"/>
              </a:rPr>
              <a:t>Second level</a:t>
            </a:r>
            <a:endParaRPr/>
          </a:p>
          <a:p>
            <a:pPr lvl="2">
              <a:lnSpc>
                <a:spcPct val="100000"/>
              </a:lnSpc>
              <a:buFont typeface="StarSymbol"/>
              <a:buChar char=""/>
            </a:pPr>
            <a:r>
              <a:rPr lang="en-US" sz="1600">
                <a:solidFill>
                  <a:srgbClr val="000000"/>
                </a:solidFill>
                <a:latin typeface="Arial Unicode MS"/>
              </a:rPr>
              <a:t>Third level</a:t>
            </a:r>
            <a:endParaRPr/>
          </a:p>
          <a:p>
            <a:pPr lvl="3">
              <a:lnSpc>
                <a:spcPct val="100000"/>
              </a:lnSpc>
              <a:buFont typeface="StarSymbol"/>
              <a:buChar char=""/>
            </a:pPr>
            <a:r>
              <a:rPr lang="en-US" sz="1400">
                <a:solidFill>
                  <a:srgbClr val="000000"/>
                </a:solidFill>
                <a:latin typeface="Arial Unicode MS"/>
              </a:rPr>
              <a:t>Fourth level</a:t>
            </a:r>
            <a:endParaRPr/>
          </a:p>
          <a:p>
            <a:pPr lvl="4">
              <a:lnSpc>
                <a:spcPct val="100000"/>
              </a:lnSpc>
              <a:buFont typeface="StarSymbol"/>
              <a:buChar char="»"/>
            </a:pPr>
            <a:r>
              <a:rPr lang="en-US" sz="1200">
                <a:solidFill>
                  <a:srgbClr val="000000"/>
                </a:solidFill>
                <a:latin typeface="Arial Unicode MS"/>
              </a:rPr>
              <a:t>Fifth level</a:t>
            </a:r>
            <a:endParaRPr/>
          </a:p>
        </p:txBody>
      </p:sp>
      <p:sp>
        <p:nvSpPr>
          <p:cNvPr id="605" name="PlaceHolder 3"/>
          <p:cNvSpPr>
            <a:spLocks noGrp="1"/>
          </p:cNvSpPr>
          <p:nvPr>
            <p:ph type="sldNum"/>
          </p:nvPr>
        </p:nvSpPr>
        <p:spPr>
          <a:xfrm>
            <a:off x="4138560" y="6423120"/>
            <a:ext cx="863280" cy="323640"/>
          </a:xfrm>
          <a:prstGeom prst="rect">
            <a:avLst/>
          </a:prstGeom>
        </p:spPr>
        <p:txBody>
          <a:bodyPr/>
          <a:p>
            <a:pPr>
              <a:lnSpc>
                <a:spcPct val="100000"/>
              </a:lnSpc>
            </a:pPr>
            <a:fld id="{0C2AA271-A533-450C-9A17-B2E7C1B2B10B}" type="slidenum">
              <a:rPr lang="en-ZA" sz="1200">
                <a:solidFill>
                  <a:srgbClr val="000000"/>
                </a:solidFill>
                <a:latin typeface="Arial Unicode MS"/>
              </a:rPr>
              <a:t>&lt;number&gt;</a:t>
            </a:fld>
            <a:endParaRPr/>
          </a:p>
        </p:txBody>
      </p:sp>
    </p:spTree>
  </p:cSld>
  <p:clrMap bg1="lt1" bg2="lt2" tx1="dk1" tx2="dk2" accent1="accent1" accent2="accent2" accent3="accent3" accent4="accent4" accent5="accent5" accent6="accent6" hlink="hlink" folHlink="folHlink"/>
  <p:sldLayoutIdLst>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p:cSld>
    <p:bg>
      <p:bgPr>
        <a:blipFill>
          <a:blip r:embed="rId2"/>
          <a:stretch>
            <a:fillRect/>
          </a:stretch>
        </a:blipFill>
      </p:bgPr>
    </p:bg>
    <p:spTree>
      <p:nvGrpSpPr>
        <p:cNvPr id="1" name=""/>
        <p:cNvGrpSpPr/>
        <p:nvPr/>
      </p:nvGrpSpPr>
      <p:grpSpPr>
        <a:xfrm>
          <a:off x="0" y="0"/>
          <a:ext cx="0" cy="0"/>
          <a:chOff x="0" y="0"/>
          <a:chExt cx="0" cy="0"/>
        </a:xfrm>
      </p:grpSpPr>
      <p:sp>
        <p:nvSpPr>
          <p:cNvPr id="640" name="PlaceHolder 1"/>
          <p:cNvSpPr>
            <a:spLocks noGrp="1"/>
          </p:cNvSpPr>
          <p:nvPr>
            <p:ph type="title"/>
          </p:nvPr>
        </p:nvSpPr>
        <p:spPr>
          <a:xfrm>
            <a:off x="466560" y="250920"/>
            <a:ext cx="6478200" cy="576000"/>
          </a:xfrm>
          <a:prstGeom prst="rect">
            <a:avLst/>
          </a:prstGeom>
        </p:spPr>
        <p:txBody>
          <a:bodyPr anchor="ctr"/>
          <a:p>
            <a:pPr>
              <a:lnSpc>
                <a:spcPct val="100000"/>
              </a:lnSpc>
            </a:pPr>
            <a:r>
              <a:rPr lang="en-US" sz="2800">
                <a:solidFill>
                  <a:srgbClr val="000000"/>
                </a:solidFill>
                <a:latin typeface="Arial"/>
              </a:rPr>
              <a:t>Click to edit the title text formatClick to edit Master title style</a:t>
            </a:r>
            <a:endParaRPr/>
          </a:p>
        </p:txBody>
      </p:sp>
      <p:sp>
        <p:nvSpPr>
          <p:cNvPr id="641" name="PlaceHolder 2"/>
          <p:cNvSpPr>
            <a:spLocks noGrp="1"/>
          </p:cNvSpPr>
          <p:nvPr>
            <p:ph type="body"/>
          </p:nvPr>
        </p:nvSpPr>
        <p:spPr>
          <a:xfrm>
            <a:off x="466560" y="1079640"/>
            <a:ext cx="8229240" cy="5109840"/>
          </a:xfrm>
          <a:prstGeom prst="rect">
            <a:avLst/>
          </a:prstGeom>
        </p:spPr>
        <p:txBody>
          <a:bodyPr/>
          <a:p>
            <a:pPr>
              <a:buSzPct val="45000"/>
              <a:buFont typeface="StarSymbol"/>
              <a:buChar char=""/>
            </a:pPr>
            <a:r>
              <a:rPr lang="en-US" sz="2000">
                <a:solidFill>
                  <a:srgbClr val="000000"/>
                </a:solidFill>
                <a:latin typeface="Arial Unicode MS"/>
              </a:rPr>
              <a:t>Click to edit the outline text format</a:t>
            </a:r>
            <a:endParaRPr/>
          </a:p>
          <a:p>
            <a:pPr lvl="1">
              <a:buSzPct val="75000"/>
              <a:buFont typeface="StarSymbol"/>
              <a:buChar char=""/>
            </a:pPr>
            <a:r>
              <a:rPr lang="en-US" sz="2000">
                <a:solidFill>
                  <a:srgbClr val="000000"/>
                </a:solidFill>
                <a:latin typeface="Arial Unicode MS"/>
              </a:rPr>
              <a:t>Second Outline Level</a:t>
            </a:r>
            <a:endParaRPr/>
          </a:p>
          <a:p>
            <a:pPr lvl="2">
              <a:buSzPct val="45000"/>
              <a:buFont typeface="StarSymbol"/>
              <a:buChar char=""/>
            </a:pPr>
            <a:r>
              <a:rPr lang="en-US" sz="2000">
                <a:solidFill>
                  <a:srgbClr val="000000"/>
                </a:solidFill>
                <a:latin typeface="Arial Unicode MS"/>
              </a:rPr>
              <a:t>Third Outline Level</a:t>
            </a:r>
            <a:endParaRPr/>
          </a:p>
          <a:p>
            <a:pPr lvl="3">
              <a:buSzPct val="75000"/>
              <a:buFont typeface="StarSymbol"/>
              <a:buChar char=""/>
            </a:pPr>
            <a:r>
              <a:rPr lang="en-US" sz="2000">
                <a:solidFill>
                  <a:srgbClr val="000000"/>
                </a:solidFill>
                <a:latin typeface="Arial Unicode MS"/>
              </a:rPr>
              <a:t>Fourth Outline Level</a:t>
            </a:r>
            <a:endParaRPr/>
          </a:p>
          <a:p>
            <a:pPr lvl="4">
              <a:buSzPct val="45000"/>
              <a:buFont typeface="StarSymbol"/>
              <a:buChar char=""/>
            </a:pPr>
            <a:r>
              <a:rPr lang="en-US" sz="2000">
                <a:solidFill>
                  <a:srgbClr val="000000"/>
                </a:solidFill>
                <a:latin typeface="Arial Unicode MS"/>
              </a:rPr>
              <a:t>Fifth Outline Level</a:t>
            </a:r>
            <a:endParaRPr/>
          </a:p>
          <a:p>
            <a:pPr lvl="5">
              <a:buSzPct val="45000"/>
              <a:buFont typeface="StarSymbol"/>
              <a:buChar char=""/>
            </a:pPr>
            <a:r>
              <a:rPr lang="en-US" sz="2000">
                <a:solidFill>
                  <a:srgbClr val="000000"/>
                </a:solidFill>
                <a:latin typeface="Arial Unicode MS"/>
              </a:rPr>
              <a:t>Sixth Outline Level</a:t>
            </a:r>
            <a:endParaRPr/>
          </a:p>
          <a:p>
            <a:pPr>
              <a:lnSpc>
                <a:spcPct val="100000"/>
              </a:lnSpc>
              <a:buFont typeface="StarSymbol"/>
              <a:buChar char=""/>
            </a:pPr>
            <a:r>
              <a:rPr lang="en-US" sz="2000">
                <a:solidFill>
                  <a:srgbClr val="000000"/>
                </a:solidFill>
                <a:latin typeface="Arial Unicode MS"/>
              </a:rPr>
              <a:t>Seventh Outline LevelClick to edit Master text styles</a:t>
            </a:r>
            <a:endParaRPr/>
          </a:p>
          <a:p>
            <a:pPr lvl="1">
              <a:lnSpc>
                <a:spcPct val="100000"/>
              </a:lnSpc>
              <a:buFont typeface="StarSymbol"/>
              <a:buChar char=""/>
            </a:pPr>
            <a:r>
              <a:rPr lang="en-US">
                <a:solidFill>
                  <a:srgbClr val="000000"/>
                </a:solidFill>
                <a:latin typeface="Arial Unicode MS"/>
              </a:rPr>
              <a:t>Second level</a:t>
            </a:r>
            <a:endParaRPr/>
          </a:p>
          <a:p>
            <a:pPr lvl="2">
              <a:lnSpc>
                <a:spcPct val="100000"/>
              </a:lnSpc>
              <a:buFont typeface="StarSymbol"/>
              <a:buChar char=""/>
            </a:pPr>
            <a:r>
              <a:rPr lang="en-US" sz="1600">
                <a:solidFill>
                  <a:srgbClr val="000000"/>
                </a:solidFill>
                <a:latin typeface="Arial Unicode MS"/>
              </a:rPr>
              <a:t>Third level</a:t>
            </a:r>
            <a:endParaRPr/>
          </a:p>
          <a:p>
            <a:pPr lvl="3">
              <a:lnSpc>
                <a:spcPct val="100000"/>
              </a:lnSpc>
              <a:buFont typeface="StarSymbol"/>
              <a:buChar char=""/>
            </a:pPr>
            <a:r>
              <a:rPr lang="en-US" sz="1400">
                <a:solidFill>
                  <a:srgbClr val="000000"/>
                </a:solidFill>
                <a:latin typeface="Arial Unicode MS"/>
              </a:rPr>
              <a:t>Fourth level</a:t>
            </a:r>
            <a:endParaRPr/>
          </a:p>
          <a:p>
            <a:pPr lvl="4">
              <a:lnSpc>
                <a:spcPct val="100000"/>
              </a:lnSpc>
              <a:buFont typeface="StarSymbol"/>
              <a:buChar char="»"/>
            </a:pPr>
            <a:r>
              <a:rPr lang="en-US" sz="1200">
                <a:solidFill>
                  <a:srgbClr val="000000"/>
                </a:solidFill>
                <a:latin typeface="Arial Unicode MS"/>
              </a:rPr>
              <a:t>Fifth level</a:t>
            </a:r>
            <a:endParaRPr/>
          </a:p>
        </p:txBody>
      </p:sp>
      <p:sp>
        <p:nvSpPr>
          <p:cNvPr id="642" name="PlaceHolder 3"/>
          <p:cNvSpPr>
            <a:spLocks noGrp="1"/>
          </p:cNvSpPr>
          <p:nvPr>
            <p:ph type="sldNum"/>
          </p:nvPr>
        </p:nvSpPr>
        <p:spPr>
          <a:xfrm>
            <a:off x="4138560" y="6423120"/>
            <a:ext cx="863280" cy="323640"/>
          </a:xfrm>
          <a:prstGeom prst="rect">
            <a:avLst/>
          </a:prstGeom>
        </p:spPr>
        <p:txBody>
          <a:bodyPr/>
          <a:p>
            <a:pPr>
              <a:lnSpc>
                <a:spcPct val="100000"/>
              </a:lnSpc>
            </a:pPr>
            <a:fld id="{CE002173-0266-4452-8FD5-D358B3E8A3DA}" type="slidenum">
              <a:rPr lang="en-ZA" sz="1200">
                <a:solidFill>
                  <a:srgbClr val="000000"/>
                </a:solidFill>
                <a:latin typeface="Arial Unicode MS"/>
              </a:rPr>
              <a:t>&lt;number&gt;</a:t>
            </a:fld>
            <a:endParaRPr/>
          </a:p>
        </p:txBody>
      </p:sp>
    </p:spTree>
  </p:cSld>
  <p:clrMap bg1="lt1" bg2="lt2" tx1="dk1" tx2="dk2" accent1="accent1" accent2="accent2" accent3="accent3" accent4="accent4" accent5="accent5" accent6="accent6" hlink="hlink" folHlink="folHlink"/>
  <p:sldLayoutIdLst>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p:cSld>
    <p:bg>
      <p:bgPr>
        <a:blipFill>
          <a:blip r:embed="rId2"/>
          <a:stretch>
            <a:fillRect/>
          </a:stretch>
        </a:blipFill>
      </p:bgPr>
    </p:bg>
    <p:spTree>
      <p:nvGrpSpPr>
        <p:cNvPr id="1" name=""/>
        <p:cNvGrpSpPr/>
        <p:nvPr/>
      </p:nvGrpSpPr>
      <p:grpSpPr>
        <a:xfrm>
          <a:off x="0" y="0"/>
          <a:ext cx="0" cy="0"/>
          <a:chOff x="0" y="0"/>
          <a:chExt cx="0" cy="0"/>
        </a:xfrm>
      </p:grpSpPr>
      <p:sp>
        <p:nvSpPr>
          <p:cNvPr id="677" name="PlaceHolder 1"/>
          <p:cNvSpPr>
            <a:spLocks noGrp="1"/>
          </p:cNvSpPr>
          <p:nvPr>
            <p:ph type="title"/>
          </p:nvPr>
        </p:nvSpPr>
        <p:spPr>
          <a:xfrm>
            <a:off x="466560" y="250920"/>
            <a:ext cx="6478200" cy="576000"/>
          </a:xfrm>
          <a:prstGeom prst="rect">
            <a:avLst/>
          </a:prstGeom>
        </p:spPr>
        <p:txBody>
          <a:bodyPr anchor="ctr"/>
          <a:p>
            <a:pPr>
              <a:lnSpc>
                <a:spcPct val="100000"/>
              </a:lnSpc>
            </a:pPr>
            <a:r>
              <a:rPr lang="en-US" sz="2800">
                <a:solidFill>
                  <a:srgbClr val="000000"/>
                </a:solidFill>
                <a:latin typeface="Arial"/>
              </a:rPr>
              <a:t>Click to edit the title text formatClick to edit Master title style</a:t>
            </a:r>
            <a:endParaRPr/>
          </a:p>
        </p:txBody>
      </p:sp>
      <p:sp>
        <p:nvSpPr>
          <p:cNvPr id="678" name="PlaceHolder 2"/>
          <p:cNvSpPr>
            <a:spLocks noGrp="1"/>
          </p:cNvSpPr>
          <p:nvPr>
            <p:ph type="body"/>
          </p:nvPr>
        </p:nvSpPr>
        <p:spPr>
          <a:xfrm>
            <a:off x="466560" y="1079640"/>
            <a:ext cx="8229240" cy="5109840"/>
          </a:xfrm>
          <a:prstGeom prst="rect">
            <a:avLst/>
          </a:prstGeom>
        </p:spPr>
        <p:txBody>
          <a:bodyPr/>
          <a:p>
            <a:pPr>
              <a:buSzPct val="45000"/>
              <a:buFont typeface="StarSymbol"/>
              <a:buChar char=""/>
            </a:pPr>
            <a:r>
              <a:rPr lang="en-US" sz="2000">
                <a:solidFill>
                  <a:srgbClr val="000000"/>
                </a:solidFill>
                <a:latin typeface="Arial Unicode MS"/>
              </a:rPr>
              <a:t>Click to edit the outline text format</a:t>
            </a:r>
            <a:endParaRPr/>
          </a:p>
          <a:p>
            <a:pPr lvl="1">
              <a:buSzPct val="75000"/>
              <a:buFont typeface="StarSymbol"/>
              <a:buChar char=""/>
            </a:pPr>
            <a:r>
              <a:rPr lang="en-US" sz="2000">
                <a:solidFill>
                  <a:srgbClr val="000000"/>
                </a:solidFill>
                <a:latin typeface="Arial Unicode MS"/>
              </a:rPr>
              <a:t>Second Outline Level</a:t>
            </a:r>
            <a:endParaRPr/>
          </a:p>
          <a:p>
            <a:pPr lvl="2">
              <a:buSzPct val="45000"/>
              <a:buFont typeface="StarSymbol"/>
              <a:buChar char=""/>
            </a:pPr>
            <a:r>
              <a:rPr lang="en-US" sz="2000">
                <a:solidFill>
                  <a:srgbClr val="000000"/>
                </a:solidFill>
                <a:latin typeface="Arial Unicode MS"/>
              </a:rPr>
              <a:t>Third Outline Level</a:t>
            </a:r>
            <a:endParaRPr/>
          </a:p>
          <a:p>
            <a:pPr lvl="3">
              <a:buSzPct val="75000"/>
              <a:buFont typeface="StarSymbol"/>
              <a:buChar char=""/>
            </a:pPr>
            <a:r>
              <a:rPr lang="en-US" sz="2000">
                <a:solidFill>
                  <a:srgbClr val="000000"/>
                </a:solidFill>
                <a:latin typeface="Arial Unicode MS"/>
              </a:rPr>
              <a:t>Fourth Outline Level</a:t>
            </a:r>
            <a:endParaRPr/>
          </a:p>
          <a:p>
            <a:pPr lvl="4">
              <a:buSzPct val="45000"/>
              <a:buFont typeface="StarSymbol"/>
              <a:buChar char=""/>
            </a:pPr>
            <a:r>
              <a:rPr lang="en-US" sz="2000">
                <a:solidFill>
                  <a:srgbClr val="000000"/>
                </a:solidFill>
                <a:latin typeface="Arial Unicode MS"/>
              </a:rPr>
              <a:t>Fifth Outline Level</a:t>
            </a:r>
            <a:endParaRPr/>
          </a:p>
          <a:p>
            <a:pPr lvl="5">
              <a:buSzPct val="45000"/>
              <a:buFont typeface="StarSymbol"/>
              <a:buChar char=""/>
            </a:pPr>
            <a:r>
              <a:rPr lang="en-US" sz="2000">
                <a:solidFill>
                  <a:srgbClr val="000000"/>
                </a:solidFill>
                <a:latin typeface="Arial Unicode MS"/>
              </a:rPr>
              <a:t>Sixth Outline Level</a:t>
            </a:r>
            <a:endParaRPr/>
          </a:p>
          <a:p>
            <a:pPr>
              <a:lnSpc>
                <a:spcPct val="100000"/>
              </a:lnSpc>
              <a:buFont typeface="StarSymbol"/>
              <a:buChar char=""/>
            </a:pPr>
            <a:r>
              <a:rPr lang="en-US" sz="2000">
                <a:solidFill>
                  <a:srgbClr val="000000"/>
                </a:solidFill>
                <a:latin typeface="Arial Unicode MS"/>
              </a:rPr>
              <a:t>Seventh Outline LevelClick to edit Master text styles</a:t>
            </a:r>
            <a:endParaRPr/>
          </a:p>
          <a:p>
            <a:pPr lvl="1">
              <a:lnSpc>
                <a:spcPct val="100000"/>
              </a:lnSpc>
              <a:buFont typeface="StarSymbol"/>
              <a:buChar char=""/>
            </a:pPr>
            <a:r>
              <a:rPr lang="en-US">
                <a:solidFill>
                  <a:srgbClr val="000000"/>
                </a:solidFill>
                <a:latin typeface="Arial Unicode MS"/>
              </a:rPr>
              <a:t>Second level</a:t>
            </a:r>
            <a:endParaRPr/>
          </a:p>
          <a:p>
            <a:pPr lvl="2">
              <a:lnSpc>
                <a:spcPct val="100000"/>
              </a:lnSpc>
              <a:buFont typeface="StarSymbol"/>
              <a:buChar char=""/>
            </a:pPr>
            <a:r>
              <a:rPr lang="en-US" sz="1600">
                <a:solidFill>
                  <a:srgbClr val="000000"/>
                </a:solidFill>
                <a:latin typeface="Arial Unicode MS"/>
              </a:rPr>
              <a:t>Third level</a:t>
            </a:r>
            <a:endParaRPr/>
          </a:p>
          <a:p>
            <a:pPr lvl="3">
              <a:lnSpc>
                <a:spcPct val="100000"/>
              </a:lnSpc>
              <a:buFont typeface="StarSymbol"/>
              <a:buChar char=""/>
            </a:pPr>
            <a:r>
              <a:rPr lang="en-US" sz="1400">
                <a:solidFill>
                  <a:srgbClr val="000000"/>
                </a:solidFill>
                <a:latin typeface="Arial Unicode MS"/>
              </a:rPr>
              <a:t>Fourth level</a:t>
            </a:r>
            <a:endParaRPr/>
          </a:p>
          <a:p>
            <a:pPr lvl="4">
              <a:lnSpc>
                <a:spcPct val="100000"/>
              </a:lnSpc>
              <a:buFont typeface="StarSymbol"/>
              <a:buChar char="»"/>
            </a:pPr>
            <a:r>
              <a:rPr lang="en-US" sz="1200">
                <a:solidFill>
                  <a:srgbClr val="000000"/>
                </a:solidFill>
                <a:latin typeface="Arial Unicode MS"/>
              </a:rPr>
              <a:t>Fifth level</a:t>
            </a:r>
            <a:endParaRPr/>
          </a:p>
        </p:txBody>
      </p:sp>
      <p:sp>
        <p:nvSpPr>
          <p:cNvPr id="679" name="PlaceHolder 3"/>
          <p:cNvSpPr>
            <a:spLocks noGrp="1"/>
          </p:cNvSpPr>
          <p:nvPr>
            <p:ph type="sldNum"/>
          </p:nvPr>
        </p:nvSpPr>
        <p:spPr>
          <a:xfrm>
            <a:off x="4138560" y="6423120"/>
            <a:ext cx="863280" cy="323640"/>
          </a:xfrm>
          <a:prstGeom prst="rect">
            <a:avLst/>
          </a:prstGeom>
        </p:spPr>
        <p:txBody>
          <a:bodyPr/>
          <a:p>
            <a:pPr>
              <a:lnSpc>
                <a:spcPct val="100000"/>
              </a:lnSpc>
            </a:pPr>
            <a:fld id="{678C8163-131B-45DB-A687-2D43E924BF79}" type="slidenum">
              <a:rPr lang="en-ZA" sz="1200">
                <a:solidFill>
                  <a:srgbClr val="000000"/>
                </a:solidFill>
                <a:latin typeface="Arial Unicode MS"/>
              </a:rPr>
              <a:t>&lt;number&gt;</a:t>
            </a:fld>
            <a:endParaRPr/>
          </a:p>
        </p:txBody>
      </p:sp>
    </p:spTree>
  </p:cSld>
  <p:clrMap bg1="lt1" bg2="lt2" tx1="dk1" tx2="dk2" accent1="accent1" accent2="accent2" accent3="accent3" accent4="accent4" accent5="accent5" accent6="accent6" hlink="hlink" folHlink="folHlink"/>
  <p:sldLayoutIdLst>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1" r:id="rId14"/>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p:cSld>
    <p:bg>
      <p:bgPr>
        <a:solidFill>
          <a:srgbClr val="376092"/>
        </a:solidFill>
      </p:bgPr>
    </p:bg>
    <p:spTree>
      <p:nvGrpSpPr>
        <p:cNvPr id="1" name=""/>
        <p:cNvGrpSpPr/>
        <p:nvPr/>
      </p:nvGrpSpPr>
      <p:grpSpPr>
        <a:xfrm>
          <a:off x="0" y="0"/>
          <a:ext cx="0" cy="0"/>
          <a:chOff x="0" y="0"/>
          <a:chExt cx="0" cy="0"/>
        </a:xfrm>
      </p:grpSpPr>
      <p:sp>
        <p:nvSpPr>
          <p:cNvPr id="714" name="PlaceHolder 1"/>
          <p:cNvSpPr>
            <a:spLocks noGrp="1"/>
          </p:cNvSpPr>
          <p:nvPr>
            <p:ph type="title"/>
          </p:nvPr>
        </p:nvSpPr>
        <p:spPr>
          <a:xfrm>
            <a:off x="457200" y="274680"/>
            <a:ext cx="8229240" cy="1142640"/>
          </a:xfrm>
          <a:prstGeom prst="rect">
            <a:avLst/>
          </a:prstGeom>
        </p:spPr>
        <p:txBody>
          <a:bodyPr anchor="ctr"/>
          <a:p>
            <a:pPr algn="ctr">
              <a:lnSpc>
                <a:spcPct val="100000"/>
              </a:lnSpc>
            </a:pPr>
            <a:r>
              <a:rPr lang="en-US" sz="4400">
                <a:solidFill>
                  <a:srgbClr val="000000"/>
                </a:solidFill>
                <a:latin typeface="Calibri"/>
              </a:rPr>
              <a:t>Click to edit the title text formatClick to edit Master title style</a:t>
            </a:r>
            <a:endParaRPr/>
          </a:p>
        </p:txBody>
      </p:sp>
      <p:sp>
        <p:nvSpPr>
          <p:cNvPr id="715" name="PlaceHolder 2"/>
          <p:cNvSpPr>
            <a:spLocks noGrp="1"/>
          </p:cNvSpPr>
          <p:nvPr>
            <p:ph type="body"/>
          </p:nvPr>
        </p:nvSpPr>
        <p:spPr>
          <a:xfrm>
            <a:off x="457200" y="1600200"/>
            <a:ext cx="8229240" cy="4525560"/>
          </a:xfrm>
          <a:prstGeom prst="rect">
            <a:avLst/>
          </a:prstGeom>
        </p:spPr>
        <p:txBody>
          <a:bodyPr/>
          <a:p>
            <a:pPr>
              <a:buSzPct val="45000"/>
              <a:buFont typeface="StarSymbol"/>
              <a:buChar char=""/>
            </a:pPr>
            <a:r>
              <a:rPr lang="en-US" sz="3200">
                <a:solidFill>
                  <a:srgbClr val="000000"/>
                </a:solidFill>
                <a:latin typeface="Calibri"/>
              </a:rPr>
              <a:t>Click to edit the outline text format</a:t>
            </a:r>
            <a:endParaRPr/>
          </a:p>
          <a:p>
            <a:pPr lvl="1">
              <a:buSzPct val="75000"/>
              <a:buFont typeface="StarSymbol"/>
              <a:buChar char=""/>
            </a:pPr>
            <a:r>
              <a:rPr lang="en-US" sz="3200">
                <a:solidFill>
                  <a:srgbClr val="000000"/>
                </a:solidFill>
                <a:latin typeface="Calibri"/>
              </a:rPr>
              <a:t>Second Outline Level</a:t>
            </a:r>
            <a:endParaRPr/>
          </a:p>
          <a:p>
            <a:pPr lvl="2">
              <a:buSzPct val="45000"/>
              <a:buFont typeface="StarSymbol"/>
              <a:buChar char=""/>
            </a:pPr>
            <a:r>
              <a:rPr lang="en-US" sz="3200">
                <a:solidFill>
                  <a:srgbClr val="000000"/>
                </a:solidFill>
                <a:latin typeface="Calibri"/>
              </a:rPr>
              <a:t>Third Outline Level</a:t>
            </a:r>
            <a:endParaRPr/>
          </a:p>
          <a:p>
            <a:pPr lvl="3">
              <a:buSzPct val="75000"/>
              <a:buFont typeface="StarSymbol"/>
              <a:buChar char=""/>
            </a:pPr>
            <a:r>
              <a:rPr lang="en-US" sz="3200">
                <a:solidFill>
                  <a:srgbClr val="000000"/>
                </a:solidFill>
                <a:latin typeface="Calibri"/>
              </a:rPr>
              <a:t>Fourth Outline Level</a:t>
            </a:r>
            <a:endParaRPr/>
          </a:p>
          <a:p>
            <a:pPr lvl="4">
              <a:buSzPct val="45000"/>
              <a:buFont typeface="StarSymbol"/>
              <a:buChar char=""/>
            </a:pPr>
            <a:r>
              <a:rPr lang="en-US" sz="3200">
                <a:solidFill>
                  <a:srgbClr val="000000"/>
                </a:solidFill>
                <a:latin typeface="Calibri"/>
              </a:rPr>
              <a:t>Fifth Outline Level</a:t>
            </a:r>
            <a:endParaRPr/>
          </a:p>
          <a:p>
            <a:pPr lvl="5">
              <a:buSzPct val="45000"/>
              <a:buFont typeface="StarSymbol"/>
              <a:buChar char=""/>
            </a:pPr>
            <a:r>
              <a:rPr lang="en-US" sz="3200">
                <a:solidFill>
                  <a:srgbClr val="000000"/>
                </a:solidFill>
                <a:latin typeface="Calibri"/>
              </a:rPr>
              <a:t>Sixth Outline Level</a:t>
            </a:r>
            <a:endParaRPr/>
          </a:p>
          <a:p>
            <a:pPr>
              <a:lnSpc>
                <a:spcPct val="100000"/>
              </a:lnSpc>
              <a:buFont typeface="Arial"/>
              <a:buChar char="•"/>
            </a:pPr>
            <a:r>
              <a:rPr lang="en-US" sz="3200">
                <a:solidFill>
                  <a:srgbClr val="000000"/>
                </a:solidFill>
                <a:latin typeface="Calibri"/>
              </a:rPr>
              <a:t>Seventh Outline LevelClick to edit Master text styles</a:t>
            </a:r>
            <a:endParaRPr/>
          </a:p>
          <a:p>
            <a:pPr lvl="1">
              <a:lnSpc>
                <a:spcPct val="100000"/>
              </a:lnSpc>
              <a:buFont typeface="Arial"/>
              <a:buChar char="–"/>
            </a:pPr>
            <a:r>
              <a:rPr lang="en-US" sz="2800">
                <a:solidFill>
                  <a:srgbClr val="000000"/>
                </a:solidFill>
                <a:latin typeface="Calibri"/>
              </a:rPr>
              <a:t>Second level</a:t>
            </a:r>
            <a:endParaRPr/>
          </a:p>
          <a:p>
            <a:pPr lvl="2">
              <a:lnSpc>
                <a:spcPct val="100000"/>
              </a:lnSpc>
              <a:buFont typeface="Arial"/>
              <a:buChar char="•"/>
            </a:pPr>
            <a:r>
              <a:rPr lang="en-US" sz="2400">
                <a:solidFill>
                  <a:srgbClr val="000000"/>
                </a:solidFill>
                <a:latin typeface="Calibri"/>
              </a:rPr>
              <a:t>Third level</a:t>
            </a:r>
            <a:endParaRPr/>
          </a:p>
          <a:p>
            <a:pPr lvl="3">
              <a:lnSpc>
                <a:spcPct val="100000"/>
              </a:lnSpc>
              <a:buFont typeface="Arial"/>
              <a:buChar char="–"/>
            </a:pPr>
            <a:r>
              <a:rPr lang="en-US" sz="2000">
                <a:solidFill>
                  <a:srgbClr val="000000"/>
                </a:solidFill>
                <a:latin typeface="Calibri"/>
              </a:rPr>
              <a:t>Fourth level</a:t>
            </a:r>
            <a:endParaRPr/>
          </a:p>
          <a:p>
            <a:pPr lvl="4">
              <a:lnSpc>
                <a:spcPct val="100000"/>
              </a:lnSpc>
              <a:buFont typeface="Arial"/>
              <a:buChar char="»"/>
            </a:pPr>
            <a:r>
              <a:rPr lang="en-US" sz="2000">
                <a:solidFill>
                  <a:srgbClr val="000000"/>
                </a:solidFill>
                <a:latin typeface="Calibri"/>
              </a:rPr>
              <a:t>Fifth level</a:t>
            </a:r>
            <a:endParaRPr/>
          </a:p>
        </p:txBody>
      </p:sp>
      <p:sp>
        <p:nvSpPr>
          <p:cNvPr id="716" name="PlaceHolder 3"/>
          <p:cNvSpPr>
            <a:spLocks noGrp="1"/>
          </p:cNvSpPr>
          <p:nvPr>
            <p:ph type="dt"/>
          </p:nvPr>
        </p:nvSpPr>
        <p:spPr>
          <a:xfrm>
            <a:off x="457200" y="6356520"/>
            <a:ext cx="2133360" cy="364680"/>
          </a:xfrm>
          <a:prstGeom prst="rect">
            <a:avLst/>
          </a:prstGeom>
        </p:spPr>
        <p:txBody>
          <a:bodyPr anchor="ctr"/>
          <a:p>
            <a:pPr>
              <a:lnSpc>
                <a:spcPct val="100000"/>
              </a:lnSpc>
            </a:pPr>
            <a:r>
              <a:rPr lang="en-ZA" sz="1200">
                <a:solidFill>
                  <a:srgbClr val="8b8b8b"/>
                </a:solidFill>
                <a:latin typeface="Calibri"/>
              </a:rPr>
              <a:t>17/01/20</a:t>
            </a:r>
            <a:endParaRPr/>
          </a:p>
        </p:txBody>
      </p:sp>
      <p:sp>
        <p:nvSpPr>
          <p:cNvPr id="717" name="PlaceHolder 4"/>
          <p:cNvSpPr>
            <a:spLocks noGrp="1"/>
          </p:cNvSpPr>
          <p:nvPr>
            <p:ph type="ftr"/>
          </p:nvPr>
        </p:nvSpPr>
        <p:spPr>
          <a:xfrm>
            <a:off x="3124080" y="6356520"/>
            <a:ext cx="2895120" cy="364680"/>
          </a:xfrm>
          <a:prstGeom prst="rect">
            <a:avLst/>
          </a:prstGeom>
        </p:spPr>
        <p:txBody>
          <a:bodyPr anchor="ctr"/>
          <a:p>
            <a:endParaRPr/>
          </a:p>
        </p:txBody>
      </p:sp>
      <p:sp>
        <p:nvSpPr>
          <p:cNvPr id="718" name="PlaceHolder 5"/>
          <p:cNvSpPr>
            <a:spLocks noGrp="1"/>
          </p:cNvSpPr>
          <p:nvPr>
            <p:ph type="sldNum"/>
          </p:nvPr>
        </p:nvSpPr>
        <p:spPr>
          <a:xfrm>
            <a:off x="6553080" y="6356520"/>
            <a:ext cx="2133360" cy="364680"/>
          </a:xfrm>
          <a:prstGeom prst="rect">
            <a:avLst/>
          </a:prstGeom>
        </p:spPr>
        <p:txBody>
          <a:bodyPr anchor="ctr"/>
          <a:p>
            <a:pPr algn="r">
              <a:lnSpc>
                <a:spcPct val="100000"/>
              </a:lnSpc>
            </a:pPr>
            <a:fld id="{EDFA8D99-1CFB-44E5-8C62-EE178BA53B0A}" type="slidenum">
              <a:rPr lang="en-ZA" sz="1200">
                <a:solidFill>
                  <a:srgbClr val="8b8b8b"/>
                </a:solidFill>
                <a:latin typeface="Calibri"/>
              </a:rPr>
              <a:t>&lt;number&gt;</a:t>
            </a:fld>
            <a:endParaRPr/>
          </a:p>
        </p:txBody>
      </p:sp>
    </p:spTree>
  </p:cSld>
  <p:clrMap bg1="lt1" bg2="lt2" tx1="dk1" tx2="dk2" accent1="accent1" accent2="accent2" accent3="accent3" accent4="accent4" accent5="accent5" accent6="accent6" hlink="hlink" folHlink="folHlink"/>
  <p:sldLayoutIdLst>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image" Target="../media/image47.png"/><Relationship Id="rId3" Type="http://schemas.openxmlformats.org/officeDocument/2006/relationships/slideLayout" Target="../slideLayouts/slideLayout2.xml"/><Relationship Id="rId4"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37.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slideLayout" Target="../slideLayouts/slideLayout25.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0.xml.rels><?xml version="1.0" encoding="UTF-8"?>
<Relationships xmlns="http://schemas.openxmlformats.org/package/2006/relationships"><Relationship Id="rId1" Type="http://schemas.openxmlformats.org/officeDocument/2006/relationships/image" Target="../media/image50.png"/><Relationship Id="rId2" Type="http://schemas.openxmlformats.org/officeDocument/2006/relationships/slideLayout" Target="../slideLayouts/slideLayout61.xml"/>
</Relationships>
</file>

<file path=ppt/slides/_rels/slide11.xml.rels><?xml version="1.0" encoding="UTF-8"?>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4.png"/><Relationship Id="rId3" Type="http://schemas.openxmlformats.org/officeDocument/2006/relationships/image" Target="../media/image55.jpeg"/><Relationship Id="rId4"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image" Target="../media/image56.png"/><Relationship Id="rId2" Type="http://schemas.openxmlformats.org/officeDocument/2006/relationships/image" Target="../media/image57.png"/><Relationship Id="rId3" Type="http://schemas.openxmlformats.org/officeDocument/2006/relationships/slideLayout" Target="../slideLayouts/slideLayout7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image" Target="../media/image58.png"/><Relationship Id="rId2" Type="http://schemas.openxmlformats.org/officeDocument/2006/relationships/image" Target="../media/image59.png"/><Relationship Id="rId3" Type="http://schemas.openxmlformats.org/officeDocument/2006/relationships/image" Target="../media/image60.jpeg"/><Relationship Id="rId4"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97.xml"/>
</Relationships>
</file>

<file path=ppt/slides/_rels/slide19.xml.rels><?xml version="1.0" encoding="UTF-8"?>
<Relationships xmlns="http://schemas.openxmlformats.org/package/2006/relationships"><Relationship Id="rId1" Type="http://schemas.openxmlformats.org/officeDocument/2006/relationships/image" Target="../media/image62.wmf"/><Relationship Id="rId2" Type="http://schemas.openxmlformats.org/officeDocument/2006/relationships/slideLayout" Target="../slideLayouts/slideLayout97.xml"/>
</Relationships>
</file>

<file path=ppt/slides/_rels/slide20.xml.rels><?xml version="1.0" encoding="UTF-8"?>
<Relationships xmlns="http://schemas.openxmlformats.org/package/2006/relationships"><Relationship Id="rId1" Type="http://schemas.openxmlformats.org/officeDocument/2006/relationships/image" Target="../media/image63.png"/><Relationship Id="rId2" Type="http://schemas.openxmlformats.org/officeDocument/2006/relationships/image" Target="../media/image64.png"/><Relationship Id="rId3" Type="http://schemas.openxmlformats.org/officeDocument/2006/relationships/image" Target="../media/image65.png"/><Relationship Id="rId4" Type="http://schemas.openxmlformats.org/officeDocument/2006/relationships/image" Target="../media/image66.tiff"/><Relationship Id="rId5" Type="http://schemas.openxmlformats.org/officeDocument/2006/relationships/image" Target="../media/image67.png"/><Relationship Id="rId6" Type="http://schemas.openxmlformats.org/officeDocument/2006/relationships/slideLayout" Target="../slideLayouts/slideLayout97.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97.xml"/>
</Relationships>
</file>

<file path=ppt/slides/_rels/slide22.xml.rels><?xml version="1.0" encoding="UTF-8"?>
<Relationships xmlns="http://schemas.openxmlformats.org/package/2006/relationships"><Relationship Id="rId1" Type="http://schemas.openxmlformats.org/officeDocument/2006/relationships/image" Target="../media/image68.png"/><Relationship Id="rId2" Type="http://schemas.openxmlformats.org/officeDocument/2006/relationships/image" Target="../media/image69.png"/><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3.png"/><Relationship Id="rId7" Type="http://schemas.openxmlformats.org/officeDocument/2006/relationships/image" Target="../media/image74.png"/><Relationship Id="rId8" Type="http://schemas.openxmlformats.org/officeDocument/2006/relationships/image" Target="../media/image75.png"/><Relationship Id="rId9" Type="http://schemas.openxmlformats.org/officeDocument/2006/relationships/slideLayout" Target="../slideLayouts/slideLayout25.xml"/>
</Relationships>
</file>

<file path=ppt/slides/_rels/slide23.xml.rels><?xml version="1.0" encoding="UTF-8"?>
<Relationships xmlns="http://schemas.openxmlformats.org/package/2006/relationships"><Relationship Id="rId1" Type="http://schemas.openxmlformats.org/officeDocument/2006/relationships/image" Target="../media/image76.jpeg"/><Relationship Id="rId2" Type="http://schemas.openxmlformats.org/officeDocument/2006/relationships/slideLayout" Target="../slideLayouts/slideLayout109.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1.xml"/>
</Relationships>
</file>

<file path=ppt/slides/_rels/slide25.xml.rels><?xml version="1.0" encoding="UTF-8"?>
<Relationships xmlns="http://schemas.openxmlformats.org/package/2006/relationships"><Relationship Id="rId1" Type="http://schemas.openxmlformats.org/officeDocument/2006/relationships/image" Target="../media/image77.jpeg"/><Relationship Id="rId2"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image" Target="../media/image78.jpeg"/><Relationship Id="rId2" Type="http://schemas.openxmlformats.org/officeDocument/2006/relationships/image" Target="../media/image79.png"/><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image" Target="../media/image82.png"/><Relationship Id="rId6" Type="http://schemas.openxmlformats.org/officeDocument/2006/relationships/image" Target="../media/image83.png"/><Relationship Id="rId7" Type="http://schemas.openxmlformats.org/officeDocument/2006/relationships/slideLayout" Target="../slideLayouts/slideLayout134.xml"/><Relationship Id="rId8"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image" Target="../media/image84.png"/><Relationship Id="rId2" Type="http://schemas.openxmlformats.org/officeDocument/2006/relationships/slideLayout" Target="../slideLayouts/slideLayout61.xml"/>
</Relationships>
</file>

<file path=ppt/slides/_rels/slide28.xml.rels><?xml version="1.0" encoding="UTF-8"?>
<Relationships xmlns="http://schemas.openxmlformats.org/package/2006/relationships"><Relationship Id="rId1" Type="http://schemas.openxmlformats.org/officeDocument/2006/relationships/image" Target="../media/image85.png"/><Relationship Id="rId2" Type="http://schemas.openxmlformats.org/officeDocument/2006/relationships/slideLayout" Target="../slideLayouts/slideLayout61.xml"/>
</Relationships>
</file>

<file path=ppt/slides/_rels/slide29.xml.rels><?xml version="1.0" encoding="UTF-8"?>
<Relationships xmlns="http://schemas.openxmlformats.org/package/2006/relationships"><Relationship Id="rId1" Type="http://schemas.openxmlformats.org/officeDocument/2006/relationships/image" Target="../media/image86.png"/><Relationship Id="rId2" Type="http://schemas.openxmlformats.org/officeDocument/2006/relationships/slideLayout" Target="../slideLayouts/slideLayout61.xml"/>
</Relationships>
</file>

<file path=ppt/slides/_rels/slide30.xml.rels><?xml version="1.0" encoding="UTF-8"?>
<Relationships xmlns="http://schemas.openxmlformats.org/package/2006/relationships"><Relationship Id="rId1" Type="http://schemas.openxmlformats.org/officeDocument/2006/relationships/image" Target="../media/image87.jpeg"/><Relationship Id="rId2"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image" Target="../media/image88.jpeg"/><Relationship Id="rId2" Type="http://schemas.openxmlformats.org/officeDocument/2006/relationships/image" Target="../media/image89.png"/><Relationship Id="rId3"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image" Target="../media/image90.jpeg"/><Relationship Id="rId2"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jpeg"/><Relationship Id="rId3"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57.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69.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81.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93.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205.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217.xml"/>
</Relationships>
</file>

<file path=ppt/slides/_rels/slide41.xml.rels><?xml version="1.0" encoding="UTF-8"?>
<Relationships xmlns="http://schemas.openxmlformats.org/package/2006/relationships"><Relationship Id="rId1" Type="http://schemas.openxmlformats.org/officeDocument/2006/relationships/image" Target="../media/image93.png"/><Relationship Id="rId2" Type="http://schemas.openxmlformats.org/officeDocument/2006/relationships/slideLayout" Target="../slideLayouts/slideLayout109.xml"/><Relationship Id="rId3"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09.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758" name="Picture 2" descr=""/>
          <p:cNvPicPr/>
          <p:nvPr/>
        </p:nvPicPr>
        <p:blipFill>
          <a:blip r:embed="rId1"/>
          <a:stretch>
            <a:fillRect/>
          </a:stretch>
        </p:blipFill>
        <p:spPr>
          <a:xfrm>
            <a:off x="0" y="0"/>
            <a:ext cx="9143640" cy="6857640"/>
          </a:xfrm>
          <a:prstGeom prst="rect">
            <a:avLst/>
          </a:prstGeom>
          <a:ln>
            <a:noFill/>
          </a:ln>
        </p:spPr>
      </p:pic>
      <p:sp>
        <p:nvSpPr>
          <p:cNvPr id="759" name="CustomShape 1"/>
          <p:cNvSpPr/>
          <p:nvPr/>
        </p:nvSpPr>
        <p:spPr>
          <a:xfrm>
            <a:off x="519840" y="3645000"/>
            <a:ext cx="8103960" cy="1827720"/>
          </a:xfrm>
          <a:prstGeom prst="rect">
            <a:avLst/>
          </a:prstGeom>
          <a:noFill/>
          <a:ln w="25560">
            <a:solidFill>
              <a:srgbClr val="993366"/>
            </a:solidFill>
            <a:miter/>
          </a:ln>
        </p:spPr>
        <p:txBody>
          <a:bodyPr lIns="90000" rIns="90000" tIns="45000" bIns="45000"/>
          <a:p>
            <a:pPr algn="ctr">
              <a:lnSpc>
                <a:spcPct val="100000"/>
              </a:lnSpc>
            </a:pPr>
            <a:r>
              <a:rPr b="1" lang="en-ZA" sz="2400">
                <a:solidFill>
                  <a:srgbClr val="ffffff"/>
                </a:solidFill>
                <a:latin typeface="Arial"/>
              </a:rPr>
              <a:t>Elize van Eeden</a:t>
            </a:r>
            <a:endParaRPr/>
          </a:p>
          <a:p>
            <a:pPr algn="ctr">
              <a:lnSpc>
                <a:spcPct val="100000"/>
              </a:lnSpc>
            </a:pPr>
            <a:r>
              <a:rPr i="1" lang="en-ZA" sz="2400">
                <a:solidFill>
                  <a:srgbClr val="ffffff"/>
                </a:solidFill>
                <a:latin typeface="Arial"/>
                <a:ea typeface="Calibri"/>
              </a:rPr>
              <a:t>Regional Studies Association Global Conference</a:t>
            </a:r>
            <a:endParaRPr/>
          </a:p>
          <a:p>
            <a:pPr algn="ctr">
              <a:lnSpc>
                <a:spcPct val="100000"/>
              </a:lnSpc>
            </a:pPr>
            <a:r>
              <a:rPr lang="en-ZA" sz="2400">
                <a:solidFill>
                  <a:srgbClr val="ffffff"/>
                </a:solidFill>
                <a:latin typeface="Arial"/>
                <a:ea typeface="Calibri"/>
              </a:rPr>
              <a:t>Fortaleza, Brazil</a:t>
            </a:r>
            <a:endParaRPr/>
          </a:p>
          <a:p>
            <a:pPr algn="ctr">
              <a:lnSpc>
                <a:spcPct val="100000"/>
              </a:lnSpc>
            </a:pPr>
            <a:r>
              <a:rPr b="1" lang="en-ZA" sz="2400">
                <a:solidFill>
                  <a:srgbClr val="ffffff"/>
                </a:solidFill>
                <a:latin typeface="Arial"/>
                <a:ea typeface="Calibri"/>
              </a:rPr>
              <a:t>28 April  2014                             </a:t>
            </a:r>
            <a:endParaRPr/>
          </a:p>
          <a:p>
            <a:pPr>
              <a:lnSpc>
                <a:spcPct val="100000"/>
              </a:lnSpc>
            </a:pPr>
            <a:endParaRPr/>
          </a:p>
        </p:txBody>
      </p:sp>
      <p:sp>
        <p:nvSpPr>
          <p:cNvPr id="760" name="CustomShape 2"/>
          <p:cNvSpPr/>
          <p:nvPr/>
        </p:nvSpPr>
        <p:spPr>
          <a:xfrm>
            <a:off x="251640" y="1386360"/>
            <a:ext cx="8712720" cy="2477520"/>
          </a:xfrm>
          <a:prstGeom prst="rect">
            <a:avLst/>
          </a:prstGeom>
          <a:noFill/>
          <a:ln w="38160">
            <a:solidFill>
              <a:srgbClr val="993366"/>
            </a:solidFill>
            <a:miter/>
          </a:ln>
        </p:spPr>
        <p:txBody>
          <a:bodyPr lIns="90000" rIns="90000" tIns="45000" bIns="45000"/>
          <a:p>
            <a:pPr algn="ctr">
              <a:lnSpc>
                <a:spcPct val="115000"/>
              </a:lnSpc>
            </a:pPr>
            <a:r>
              <a:rPr b="1" lang="en-ZA" sz="2800">
                <a:solidFill>
                  <a:srgbClr val="ffffff"/>
                </a:solidFill>
                <a:latin typeface="Calibri"/>
                <a:ea typeface="Calibri"/>
              </a:rPr>
              <a:t>Exploring Integrative Multidisciplinary (IMD) research in 21</a:t>
            </a:r>
            <a:r>
              <a:rPr b="1" lang="en-ZA" sz="2800" baseline="30000">
                <a:solidFill>
                  <a:srgbClr val="ffffff"/>
                </a:solidFill>
                <a:latin typeface="Calibri"/>
                <a:ea typeface="Calibri"/>
              </a:rPr>
              <a:t>st</a:t>
            </a:r>
            <a:r>
              <a:rPr b="1" lang="en-ZA" sz="2800">
                <a:solidFill>
                  <a:srgbClr val="ffffff"/>
                </a:solidFill>
                <a:latin typeface="Calibri"/>
                <a:ea typeface="Calibri"/>
              </a:rPr>
              <a:t> century regional history: The case of the Bekkersdal community in the West Rand mining region of South Africa, 1945-2013</a:t>
            </a:r>
            <a:endParaRPr/>
          </a:p>
        </p:txBody>
      </p:sp>
      <p:pic>
        <p:nvPicPr>
          <p:cNvPr id="761" name="Picture 3" descr=""/>
          <p:cNvPicPr/>
          <p:nvPr/>
        </p:nvPicPr>
        <p:blipFill>
          <a:blip r:embed="rId2"/>
          <a:stretch>
            <a:fillRect/>
          </a:stretch>
        </p:blipFill>
        <p:spPr>
          <a:xfrm>
            <a:off x="17280" y="5926680"/>
            <a:ext cx="1436040" cy="930960"/>
          </a:xfrm>
          <a:prstGeom prst="rect">
            <a:avLst/>
          </a:prstGeom>
          <a:ln>
            <a:noFill/>
          </a:ln>
        </p:spPr>
      </p:pic>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62" name="TextShape 1"/>
          <p:cNvSpPr txBox="1"/>
          <p:nvPr/>
        </p:nvSpPr>
        <p:spPr>
          <a:xfrm>
            <a:off x="2267640" y="476640"/>
            <a:ext cx="6512040" cy="1142640"/>
          </a:xfrm>
          <a:prstGeom prst="rect">
            <a:avLst/>
          </a:prstGeom>
        </p:spPr>
        <p:txBody>
          <a:bodyPr/>
          <a:p>
            <a:pPr algn="r">
              <a:lnSpc>
                <a:spcPct val="100000"/>
              </a:lnSpc>
              <a:buSzPct val="128000"/>
              <a:buFont typeface="Georgia"/>
              <a:buChar char="*"/>
            </a:pPr>
            <a:r>
              <a:rPr b="1" lang="en-US" sz="4600">
                <a:solidFill>
                  <a:srgbClr val="000000"/>
                </a:solidFill>
                <a:latin typeface="Trebuchet MS"/>
              </a:rPr>
              <a:t>Outline</a:t>
            </a:r>
            <a:endParaRPr/>
          </a:p>
        </p:txBody>
      </p:sp>
      <p:sp>
        <p:nvSpPr>
          <p:cNvPr id="763" name="TextShape 2"/>
          <p:cNvSpPr txBox="1"/>
          <p:nvPr/>
        </p:nvSpPr>
        <p:spPr>
          <a:xfrm>
            <a:off x="251640" y="1412640"/>
            <a:ext cx="8712720" cy="4896360"/>
          </a:xfrm>
          <a:prstGeom prst="rect">
            <a:avLst/>
          </a:prstGeom>
        </p:spPr>
        <p:txBody>
          <a:bodyPr/>
          <a:p>
            <a:pPr>
              <a:lnSpc>
                <a:spcPct val="100000"/>
              </a:lnSpc>
              <a:buSzPct val="130000"/>
              <a:buFont typeface="Georgia"/>
              <a:buChar char="*"/>
            </a:pPr>
            <a:r>
              <a:rPr b="1" lang="en-US" sz="2800">
                <a:solidFill>
                  <a:srgbClr val="404040"/>
                </a:solidFill>
                <a:latin typeface="Calibri"/>
                <a:ea typeface="Calibri"/>
              </a:rPr>
              <a:t> </a:t>
            </a:r>
            <a:r>
              <a:rPr b="1" lang="en-US" sz="2800">
                <a:solidFill>
                  <a:srgbClr val="404040"/>
                </a:solidFill>
                <a:latin typeface="Calibri"/>
                <a:ea typeface="Calibri"/>
              </a:rPr>
              <a:t>A concise view on </a:t>
            </a:r>
            <a:r>
              <a:rPr b="1" lang="en-US" sz="2800">
                <a:solidFill>
                  <a:srgbClr val="c3260c"/>
                </a:solidFill>
                <a:latin typeface="Calibri"/>
                <a:ea typeface="Calibri"/>
              </a:rPr>
              <a:t>regional history studies </a:t>
            </a:r>
            <a:r>
              <a:rPr b="1" lang="en-US" sz="2800">
                <a:solidFill>
                  <a:srgbClr val="404040"/>
                </a:solidFill>
                <a:latin typeface="Calibri"/>
                <a:ea typeface="Calibri"/>
              </a:rPr>
              <a:t>in </a:t>
            </a:r>
            <a:r>
              <a:rPr b="1" lang="en-US" sz="2800">
                <a:solidFill>
                  <a:srgbClr val="c3260c"/>
                </a:solidFill>
                <a:latin typeface="Calibri"/>
                <a:ea typeface="Calibri"/>
              </a:rPr>
              <a:t>IMD</a:t>
            </a:r>
            <a:r>
              <a:rPr b="1" lang="en-US" sz="2800">
                <a:solidFill>
                  <a:srgbClr val="404040"/>
                </a:solidFill>
                <a:latin typeface="Calibri"/>
                <a:ea typeface="Calibri"/>
              </a:rPr>
              <a:t> research;</a:t>
            </a:r>
            <a:endParaRPr/>
          </a:p>
          <a:p>
            <a:pPr>
              <a:lnSpc>
                <a:spcPct val="100000"/>
              </a:lnSpc>
              <a:buSzPct val="130000"/>
              <a:buFont typeface="Georgia"/>
              <a:buChar char="*"/>
            </a:pPr>
            <a:r>
              <a:rPr b="1" lang="en-US" sz="2800">
                <a:solidFill>
                  <a:srgbClr val="404040"/>
                </a:solidFill>
                <a:latin typeface="Calibri"/>
                <a:ea typeface="Calibri"/>
              </a:rPr>
              <a:t> </a:t>
            </a:r>
            <a:r>
              <a:rPr b="1" lang="en-US" sz="2800">
                <a:solidFill>
                  <a:srgbClr val="404040"/>
                </a:solidFill>
                <a:latin typeface="Calibri"/>
                <a:ea typeface="Calibri"/>
              </a:rPr>
              <a:t>A current </a:t>
            </a:r>
            <a:r>
              <a:rPr b="1" lang="en-US" sz="2800">
                <a:solidFill>
                  <a:srgbClr val="c3260c"/>
                </a:solidFill>
                <a:latin typeface="Calibri"/>
                <a:ea typeface="Calibri"/>
              </a:rPr>
              <a:t>IMD research </a:t>
            </a:r>
            <a:r>
              <a:rPr b="1" lang="en-US" sz="2800">
                <a:solidFill>
                  <a:srgbClr val="404040"/>
                </a:solidFill>
                <a:latin typeface="Calibri"/>
                <a:ea typeface="Calibri"/>
              </a:rPr>
              <a:t>project in </a:t>
            </a:r>
            <a:r>
              <a:rPr b="1" lang="en-US" sz="2800">
                <a:solidFill>
                  <a:srgbClr val="c3260c"/>
                </a:solidFill>
                <a:latin typeface="Calibri"/>
                <a:ea typeface="Calibri"/>
              </a:rPr>
              <a:t>Bekkersdal</a:t>
            </a:r>
            <a:r>
              <a:rPr b="1" lang="en-US" sz="2800">
                <a:solidFill>
                  <a:srgbClr val="404040"/>
                </a:solidFill>
                <a:latin typeface="Calibri"/>
                <a:ea typeface="Calibri"/>
              </a:rPr>
              <a:t>: as community in a "post-mining" context and a typical </a:t>
            </a:r>
            <a:r>
              <a:rPr b="1" lang="en-US" sz="2800" u="sng">
                <a:solidFill>
                  <a:srgbClr val="404040"/>
                </a:solidFill>
                <a:latin typeface="Calibri"/>
                <a:ea typeface="Calibri"/>
              </a:rPr>
              <a:t>vulnerable place</a:t>
            </a:r>
            <a:r>
              <a:rPr b="1" lang="en-US" sz="2800">
                <a:solidFill>
                  <a:srgbClr val="404040"/>
                </a:solidFill>
                <a:latin typeface="Calibri"/>
                <a:ea typeface="Calibri"/>
              </a:rPr>
              <a:t>;</a:t>
            </a:r>
            <a:endParaRPr/>
          </a:p>
          <a:p>
            <a:pPr>
              <a:lnSpc>
                <a:spcPct val="100000"/>
              </a:lnSpc>
              <a:buSzPct val="130000"/>
              <a:buFont typeface="Georgia"/>
              <a:buChar char="*"/>
            </a:pPr>
            <a:r>
              <a:rPr b="1" lang="en-US" sz="2800">
                <a:solidFill>
                  <a:srgbClr val="404040"/>
                </a:solidFill>
                <a:latin typeface="Calibri"/>
                <a:ea typeface="Calibri"/>
              </a:rPr>
              <a:t> </a:t>
            </a:r>
            <a:r>
              <a:rPr b="1" lang="en-US" sz="2800">
                <a:solidFill>
                  <a:srgbClr val="404040"/>
                </a:solidFill>
                <a:latin typeface="Calibri"/>
                <a:ea typeface="Calibri"/>
              </a:rPr>
              <a:t>Thoughts about the </a:t>
            </a:r>
            <a:r>
              <a:rPr b="1" lang="en-US" sz="2800">
                <a:solidFill>
                  <a:srgbClr val="c3260c"/>
                </a:solidFill>
                <a:latin typeface="Calibri"/>
                <a:ea typeface="Calibri"/>
              </a:rPr>
              <a:t>value of being informed on the history of the Bekkersdal region </a:t>
            </a:r>
            <a:r>
              <a:rPr b="1" lang="en-US" sz="2800">
                <a:solidFill>
                  <a:srgbClr val="404040"/>
                </a:solidFill>
                <a:latin typeface="Calibri"/>
                <a:ea typeface="Calibri"/>
              </a:rPr>
              <a:t>to progress towards doing constructive IMD research on (for example) the area’s  </a:t>
            </a:r>
            <a:r>
              <a:rPr b="1" lang="en-US" sz="2800">
                <a:solidFill>
                  <a:srgbClr val="c3260c"/>
                </a:solidFill>
                <a:latin typeface="Calibri"/>
                <a:ea typeface="Calibri"/>
              </a:rPr>
              <a:t>ecohealth and wellbeing status</a:t>
            </a:r>
            <a:r>
              <a:rPr b="1" lang="en-US" sz="2800">
                <a:solidFill>
                  <a:srgbClr val="404040"/>
                </a:solidFill>
                <a:latin typeface="Calibri"/>
                <a:ea typeface="Calibri"/>
              </a:rPr>
              <a:t>.</a:t>
            </a:r>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64" name="TextShape 1"/>
          <p:cNvSpPr txBox="1"/>
          <p:nvPr/>
        </p:nvSpPr>
        <p:spPr>
          <a:xfrm>
            <a:off x="4068000" y="0"/>
            <a:ext cx="5075640" cy="1772280"/>
          </a:xfrm>
          <a:prstGeom prst="rect">
            <a:avLst/>
          </a:prstGeom>
        </p:spPr>
        <p:txBody>
          <a:bodyPr/>
          <a:p>
            <a:pPr algn="r">
              <a:lnSpc>
                <a:spcPct val="100000"/>
              </a:lnSpc>
              <a:buSzPct val="128000"/>
              <a:buFont typeface="Georgia"/>
              <a:buChar char="*"/>
            </a:pPr>
            <a:r>
              <a:rPr b="1" lang="en-US" sz="4600">
                <a:solidFill>
                  <a:srgbClr val="000000"/>
                </a:solidFill>
                <a:latin typeface="Trebuchet MS"/>
              </a:rPr>
              <a:t>IMD research and regional history</a:t>
            </a:r>
            <a:endParaRPr/>
          </a:p>
        </p:txBody>
      </p:sp>
      <p:sp>
        <p:nvSpPr>
          <p:cNvPr id="765" name="Line 2"/>
          <p:cNvSpPr/>
          <p:nvPr/>
        </p:nvSpPr>
        <p:spPr>
          <a:xfrm>
            <a:off x="755280" y="3933000"/>
            <a:ext cx="7633080" cy="0"/>
          </a:xfrm>
          <a:prstGeom prst="line">
            <a:avLst/>
          </a:prstGeom>
          <a:ln w="38160">
            <a:solidFill>
              <a:srgbClr val="4e67c8"/>
            </a:solidFill>
            <a:round/>
          </a:ln>
        </p:spPr>
      </p:sp>
      <p:sp>
        <p:nvSpPr>
          <p:cNvPr id="766" name="CustomShape 3"/>
          <p:cNvSpPr/>
          <p:nvPr/>
        </p:nvSpPr>
        <p:spPr>
          <a:xfrm>
            <a:off x="124920" y="5855040"/>
            <a:ext cx="2520000" cy="1186920"/>
          </a:xfrm>
          <a:prstGeom prst="rect">
            <a:avLst/>
          </a:prstGeom>
          <a:solidFill>
            <a:srgbClr val="caf297"/>
          </a:solidFill>
          <a:ln>
            <a:noFill/>
          </a:ln>
        </p:spPr>
        <p:txBody>
          <a:bodyPr lIns="90000" rIns="90000" tIns="45000" bIns="45000"/>
          <a:p>
            <a:pPr>
              <a:lnSpc>
                <a:spcPct val="100000"/>
              </a:lnSpc>
            </a:pPr>
            <a:r>
              <a:rPr lang="en-ZA" sz="2400">
                <a:solidFill>
                  <a:srgbClr val="000000"/>
                </a:solidFill>
                <a:latin typeface="Trebuchet MS"/>
              </a:rPr>
              <a:t>World 1</a:t>
            </a:r>
            <a:endParaRPr/>
          </a:p>
          <a:p>
            <a:pPr>
              <a:lnSpc>
                <a:spcPct val="100000"/>
              </a:lnSpc>
            </a:pPr>
            <a:r>
              <a:rPr lang="en-ZA" sz="2400">
                <a:solidFill>
                  <a:srgbClr val="000000"/>
                </a:solidFill>
                <a:latin typeface="Trebuchet MS"/>
              </a:rPr>
              <a:t>The “real” world</a:t>
            </a:r>
            <a:endParaRPr/>
          </a:p>
        </p:txBody>
      </p:sp>
      <p:sp>
        <p:nvSpPr>
          <p:cNvPr id="767" name="CustomShape 4"/>
          <p:cNvSpPr/>
          <p:nvPr/>
        </p:nvSpPr>
        <p:spPr>
          <a:xfrm>
            <a:off x="6334560" y="2558520"/>
            <a:ext cx="2520000" cy="1186920"/>
          </a:xfrm>
          <a:prstGeom prst="rect">
            <a:avLst/>
          </a:prstGeom>
          <a:solidFill>
            <a:srgbClr val="b8c2e9"/>
          </a:solidFill>
          <a:ln>
            <a:noFill/>
          </a:ln>
        </p:spPr>
        <p:txBody>
          <a:bodyPr lIns="90000" rIns="90000" tIns="45000" bIns="45000"/>
          <a:p>
            <a:pPr>
              <a:lnSpc>
                <a:spcPct val="100000"/>
              </a:lnSpc>
            </a:pPr>
            <a:r>
              <a:rPr lang="en-ZA" sz="2400">
                <a:solidFill>
                  <a:srgbClr val="000000"/>
                </a:solidFill>
                <a:latin typeface="Trebuchet MS"/>
              </a:rPr>
              <a:t>World 2</a:t>
            </a:r>
            <a:endParaRPr/>
          </a:p>
          <a:p>
            <a:pPr>
              <a:lnSpc>
                <a:spcPct val="100000"/>
              </a:lnSpc>
            </a:pPr>
            <a:r>
              <a:rPr lang="en-ZA" sz="2400">
                <a:solidFill>
                  <a:srgbClr val="000000"/>
                </a:solidFill>
                <a:latin typeface="Trebuchet MS"/>
              </a:rPr>
              <a:t>Scientific inquiry</a:t>
            </a:r>
            <a:endParaRPr/>
          </a:p>
        </p:txBody>
      </p:sp>
      <p:sp>
        <p:nvSpPr>
          <p:cNvPr id="768" name="CustomShape 5"/>
          <p:cNvSpPr/>
          <p:nvPr/>
        </p:nvSpPr>
        <p:spPr>
          <a:xfrm>
            <a:off x="2826000" y="4437000"/>
            <a:ext cx="4733640" cy="503640"/>
          </a:xfrm>
          <a:prstGeom prst="roundRect">
            <a:avLst>
              <a:gd name="adj" fmla="val 16667"/>
            </a:avLst>
          </a:prstGeom>
          <a:solidFill>
            <a:srgbClr val="92d050"/>
          </a:solidFill>
          <a:ln w="15840">
            <a:solidFill>
              <a:srgbClr val="92d050"/>
            </a:solidFill>
            <a:round/>
          </a:ln>
        </p:spPr>
        <p:txBody>
          <a:bodyPr lIns="90000" rIns="90000" tIns="45000" bIns="45000" anchor="ctr"/>
          <a:p>
            <a:pPr algn="ctr">
              <a:lnSpc>
                <a:spcPct val="100000"/>
              </a:lnSpc>
            </a:pPr>
            <a:r>
              <a:rPr lang="en-ZA">
                <a:solidFill>
                  <a:srgbClr val="212745"/>
                </a:solidFill>
                <a:latin typeface="Trebuchet MS"/>
              </a:rPr>
              <a:t>Phenomena</a:t>
            </a:r>
            <a:endParaRPr/>
          </a:p>
        </p:txBody>
      </p:sp>
      <p:sp>
        <p:nvSpPr>
          <p:cNvPr id="769" name="CustomShape 6"/>
          <p:cNvSpPr/>
          <p:nvPr/>
        </p:nvSpPr>
        <p:spPr>
          <a:xfrm>
            <a:off x="3204000" y="2637000"/>
            <a:ext cx="2529000" cy="695160"/>
          </a:xfrm>
          <a:prstGeom prst="roundRect">
            <a:avLst>
              <a:gd name="adj" fmla="val 16667"/>
            </a:avLst>
          </a:prstGeom>
          <a:solidFill>
            <a:srgbClr val="4e67c8"/>
          </a:solidFill>
          <a:ln w="15840">
            <a:solidFill>
              <a:srgbClr val="1e2e68"/>
            </a:solidFill>
            <a:round/>
          </a:ln>
        </p:spPr>
        <p:txBody>
          <a:bodyPr lIns="90000" rIns="90000" tIns="45000" bIns="45000" anchor="ctr"/>
          <a:p>
            <a:pPr algn="ctr">
              <a:lnSpc>
                <a:spcPct val="100000"/>
              </a:lnSpc>
            </a:pPr>
            <a:r>
              <a:rPr lang="en-ZA">
                <a:solidFill>
                  <a:srgbClr val="ffffff"/>
                </a:solidFill>
                <a:latin typeface="Trebuchet MS"/>
              </a:rPr>
              <a:t>Topics/Themes</a:t>
            </a:r>
            <a:endParaRPr/>
          </a:p>
        </p:txBody>
      </p:sp>
      <p:sp>
        <p:nvSpPr>
          <p:cNvPr id="770" name="CustomShape 7"/>
          <p:cNvSpPr/>
          <p:nvPr/>
        </p:nvSpPr>
        <p:spPr>
          <a:xfrm>
            <a:off x="4468680" y="3332520"/>
            <a:ext cx="724320" cy="1104120"/>
          </a:xfrm>
          <a:prstGeom prst="straightConnector1">
            <a:avLst/>
          </a:prstGeom>
          <a:noFill/>
          <a:ln w="9360">
            <a:solidFill>
              <a:srgbClr val="4e67c8"/>
            </a:solidFill>
            <a:round/>
            <a:tailEnd len="med" type="arrow" w="med"/>
          </a:ln>
        </p:spPr>
      </p:sp>
      <p:sp>
        <p:nvSpPr>
          <p:cNvPr id="771" name="CustomShape 8"/>
          <p:cNvSpPr/>
          <p:nvPr/>
        </p:nvSpPr>
        <p:spPr>
          <a:xfrm>
            <a:off x="3609000" y="5559120"/>
            <a:ext cx="3168000" cy="1004400"/>
          </a:xfrm>
          <a:prstGeom prst="rect">
            <a:avLst/>
          </a:prstGeom>
          <a:noFill/>
          <a:ln>
            <a:noFill/>
          </a:ln>
        </p:spPr>
        <p:txBody>
          <a:bodyPr lIns="90000" rIns="90000" tIns="45000" bIns="45000"/>
          <a:p>
            <a:pPr algn="ctr">
              <a:lnSpc>
                <a:spcPct val="100000"/>
              </a:lnSpc>
            </a:pPr>
            <a:r>
              <a:rPr lang="en-ZA" sz="2000">
                <a:solidFill>
                  <a:srgbClr val="000000"/>
                </a:solidFill>
                <a:latin typeface="Trebuchet MS"/>
              </a:rPr>
              <a:t>Space-Time- Geography</a:t>
            </a:r>
            <a:endParaRPr/>
          </a:p>
          <a:p>
            <a:pPr algn="ctr">
              <a:lnSpc>
                <a:spcPct val="100000"/>
              </a:lnSpc>
            </a:pPr>
            <a:r>
              <a:rPr lang="en-ZA" sz="2000">
                <a:solidFill>
                  <a:srgbClr val="000000"/>
                </a:solidFill>
                <a:latin typeface="Trebuchet MS"/>
              </a:rPr>
              <a:t>Socio-political context</a:t>
            </a:r>
            <a:endParaRPr/>
          </a:p>
        </p:txBody>
      </p:sp>
      <p:sp>
        <p:nvSpPr>
          <p:cNvPr id="772" name="CustomShape 9"/>
          <p:cNvSpPr/>
          <p:nvPr/>
        </p:nvSpPr>
        <p:spPr>
          <a:xfrm rot="16200000">
            <a:off x="4941000" y="4545720"/>
            <a:ext cx="503640" cy="1583640"/>
          </a:xfrm>
          <a:prstGeom prst="leftBrace">
            <a:avLst>
              <a:gd name="adj1" fmla="val 8333"/>
              <a:gd name="adj2" fmla="val 50000"/>
            </a:avLst>
          </a:prstGeom>
          <a:noFill/>
          <a:ln w="9360">
            <a:solidFill>
              <a:srgbClr val="4e67c8"/>
            </a:solidFill>
            <a:round/>
          </a:ln>
        </p:spPr>
      </p:sp>
      <p:sp>
        <p:nvSpPr>
          <p:cNvPr id="773" name="CustomShape 10"/>
          <p:cNvSpPr/>
          <p:nvPr/>
        </p:nvSpPr>
        <p:spPr>
          <a:xfrm>
            <a:off x="179640" y="2932560"/>
            <a:ext cx="2410560" cy="699480"/>
          </a:xfrm>
          <a:prstGeom prst="rect">
            <a:avLst/>
          </a:prstGeom>
          <a:noFill/>
          <a:ln>
            <a:noFill/>
          </a:ln>
        </p:spPr>
        <p:txBody>
          <a:bodyPr lIns="90000" rIns="90000" tIns="45000" bIns="45000"/>
          <a:p>
            <a:pPr>
              <a:lnSpc>
                <a:spcPct val="100000"/>
              </a:lnSpc>
            </a:pPr>
            <a:r>
              <a:rPr lang="en-ZA" sz="2000">
                <a:solidFill>
                  <a:srgbClr val="000000"/>
                </a:solidFill>
                <a:latin typeface="Trebuchet MS"/>
              </a:rPr>
              <a:t>Bodies of knowledge</a:t>
            </a:r>
            <a:endParaRPr/>
          </a:p>
        </p:txBody>
      </p:sp>
      <p:sp>
        <p:nvSpPr>
          <p:cNvPr id="774" name="CustomShape 11"/>
          <p:cNvSpPr/>
          <p:nvPr/>
        </p:nvSpPr>
        <p:spPr>
          <a:xfrm>
            <a:off x="2734200" y="2567160"/>
            <a:ext cx="253080" cy="1295640"/>
          </a:xfrm>
          <a:prstGeom prst="leftBrace">
            <a:avLst>
              <a:gd name="adj1" fmla="val 8333"/>
              <a:gd name="adj2" fmla="val 50000"/>
            </a:avLst>
          </a:prstGeom>
          <a:noFill/>
          <a:ln w="9360">
            <a:solidFill>
              <a:srgbClr val="4e67c8"/>
            </a:solidFill>
            <a:round/>
          </a:ln>
        </p:spPr>
      </p:sp>
      <p:sp>
        <p:nvSpPr>
          <p:cNvPr id="775" name="CustomShape 12"/>
          <p:cNvSpPr/>
          <p:nvPr/>
        </p:nvSpPr>
        <p:spPr>
          <a:xfrm>
            <a:off x="18360" y="0"/>
            <a:ext cx="4265280" cy="2832840"/>
          </a:xfrm>
          <a:prstGeom prst="rect">
            <a:avLst/>
          </a:prstGeom>
          <a:noFill/>
          <a:ln>
            <a:noFill/>
          </a:ln>
        </p:spPr>
        <p:txBody>
          <a:bodyPr lIns="90000" rIns="90000" tIns="45000" bIns="45000"/>
          <a:p>
            <a:pPr>
              <a:lnSpc>
                <a:spcPct val="100000"/>
              </a:lnSpc>
            </a:pPr>
            <a:r>
              <a:rPr lang="en-ZA">
                <a:solidFill>
                  <a:srgbClr val="000000"/>
                </a:solidFill>
                <a:latin typeface="Trebuchet MS"/>
              </a:rPr>
              <a:t>IMD-research based on </a:t>
            </a:r>
            <a:r>
              <a:rPr b="1" lang="en-ZA">
                <a:solidFill>
                  <a:srgbClr val="000000"/>
                </a:solidFill>
                <a:latin typeface="Trebuchet MS"/>
              </a:rPr>
              <a:t>a combination of integrative-like models</a:t>
            </a:r>
            <a:r>
              <a:rPr lang="en-ZA">
                <a:solidFill>
                  <a:srgbClr val="000000"/>
                </a:solidFill>
                <a:latin typeface="Trebuchet MS"/>
              </a:rPr>
              <a:t>, as developed by theorists like Basarab Nicolescu, Ken Wilber, Julie Klein and Gertrude Hirsch-Hadorn.  </a:t>
            </a:r>
            <a:r>
              <a:rPr b="1" lang="en-ZA">
                <a:solidFill>
                  <a:srgbClr val="000000"/>
                </a:solidFill>
                <a:latin typeface="Trebuchet MS"/>
              </a:rPr>
              <a:t>The integrative disciplinary nature of regional history </a:t>
            </a:r>
            <a:r>
              <a:rPr lang="en-ZA">
                <a:solidFill>
                  <a:srgbClr val="000000"/>
                </a:solidFill>
                <a:latin typeface="Trebuchet MS"/>
              </a:rPr>
              <a:t>as observed by traditional practitioners like Finberg &amp; Skipp are not ignored.</a:t>
            </a:r>
            <a:endParaRPr/>
          </a:p>
        </p:txBody>
      </p:sp>
      <p:sp>
        <p:nvSpPr>
          <p:cNvPr id="776" name="CustomShape 13"/>
          <p:cNvSpPr/>
          <p:nvPr/>
        </p:nvSpPr>
        <p:spPr>
          <a:xfrm>
            <a:off x="-8280" y="2372400"/>
            <a:ext cx="9151920" cy="3989160"/>
          </a:xfrm>
          <a:prstGeom prst="rect">
            <a:avLst/>
          </a:prstGeom>
          <a:solidFill>
            <a:srgbClr val="8cc9f7"/>
          </a:solidFill>
          <a:ln>
            <a:noFill/>
          </a:ln>
        </p:spPr>
        <p:txBody>
          <a:bodyPr lIns="90000" rIns="90000" tIns="45000" bIns="45000"/>
          <a:p>
            <a:pPr>
              <a:lnSpc>
                <a:spcPct val="100000"/>
              </a:lnSpc>
            </a:pPr>
            <a:r>
              <a:rPr b="1" lang="en-ZA" sz="3200">
                <a:solidFill>
                  <a:srgbClr val="000000"/>
                </a:solidFill>
                <a:latin typeface="Calibri"/>
                <a:ea typeface="Calibri"/>
              </a:rPr>
              <a:t>Regional history research in essence features the COVERING OF A PRTICULAR  FIELD in a region or area, debating a PARTICULAR PHENOMENON within this AREA or SPACE, and describing these in an area’s development in a very SPECIFIC TIME FRAME</a:t>
            </a:r>
            <a:endParaRPr/>
          </a:p>
        </p:txBody>
      </p:sp>
    </p:spTree>
  </p:cSld>
  <p:timing>
    <p:tnLst>
      <p:par>
        <p:cTn id="5" dur="indefinite" restart="never" nodeType="tmRoot">
          <p:childTnLst>
            <p:seq>
              <p:cTn id="6" dur="indefinite" nodeType="mainSeq">
                <p:childTnLst>
                  <p:par>
                    <p:cTn id="7" fill="hold">
                      <p:stCondLst>
                        <p:cond delay="indefinite"/>
                      </p:stCondLst>
                      <p:childTnLst>
                        <p:par>
                          <p:cTn id="8" fill="hold">
                            <p:stCondLst>
                              <p:cond delay="0"/>
                            </p:stCondLst>
                            <p:childTnLst>
                              <p:par>
                                <p:cTn id="9" nodeType="clickEffect" fill="hold" presetClass="entr" presetID="1">
                                  <p:stCondLst>
                                    <p:cond delay="0"/>
                                  </p:stCondLst>
                                  <p:childTnLst>
                                    <p:set>
                                      <p:cBhvr>
                                        <p:cTn id="10" dur="1" fill="hold">
                                          <p:stCondLst>
                                            <p:cond delay="0"/>
                                          </p:stCondLst>
                                        </p:cTn>
                                        <p:tgtEl>
                                          <p:spTgt spid="775"/>
                                        </p:tgtEl>
                                        <p:attrNameLst>
                                          <p:attrName>style.visibility</p:attrName>
                                        </p:attrNameLst>
                                      </p:cBhvr>
                                      <p:to>
                                        <p:strVal val="visible"/>
                                      </p:to>
                                    </p:set>
                                  </p:childTnLst>
                                </p:cTn>
                              </p:par>
                              <p:par>
                                <p:cTn id="11" nodeType="withEffect" fill="hold" presetClass="entr" presetID="1">
                                  <p:stCondLst>
                                    <p:cond delay="0"/>
                                  </p:stCondLst>
                                  <p:childTnLst>
                                    <p:set>
                                      <p:cBhvr>
                                        <p:cTn id="12" dur="1" fill="hold">
                                          <p:stCondLst>
                                            <p:cond delay="0"/>
                                          </p:stCondLst>
                                        </p:cTn>
                                        <p:tgtEl>
                                          <p:spTgt spid="764"/>
                                        </p:tgtEl>
                                        <p:attrNameLst>
                                          <p:attrName>style.visibility</p:attrName>
                                        </p:attrNameLst>
                                      </p:cBhvr>
                                      <p:to>
                                        <p:strVal val="visible"/>
                                      </p:to>
                                    </p:set>
                                  </p:childTnLst>
                                </p:cTn>
                              </p:par>
                              <p:par>
                                <p:cTn id="13" nodeType="withEffect" fill="hold" presetClass="entr" presetID="1">
                                  <p:stCondLst>
                                    <p:cond delay="0"/>
                                  </p:stCondLst>
                                  <p:childTnLst>
                                    <p:set>
                                      <p:cBhvr>
                                        <p:cTn id="14" dur="1" fill="hold">
                                          <p:stCondLst>
                                            <p:cond delay="0"/>
                                          </p:stCondLst>
                                        </p:cTn>
                                        <p:tgtEl>
                                          <p:spTgt spid="773"/>
                                        </p:tgtEl>
                                        <p:attrNameLst>
                                          <p:attrName>style.visibility</p:attrName>
                                        </p:attrNameLst>
                                      </p:cBhvr>
                                      <p:to>
                                        <p:strVal val="visible"/>
                                      </p:to>
                                    </p:set>
                                  </p:childTnLst>
                                </p:cTn>
                              </p:par>
                              <p:par>
                                <p:cTn id="15" nodeType="withEffect" fill="hold" presetClass="entr" presetID="1">
                                  <p:stCondLst>
                                    <p:cond delay="0"/>
                                  </p:stCondLst>
                                  <p:childTnLst>
                                    <p:set>
                                      <p:cBhvr>
                                        <p:cTn id="16" dur="1" fill="hold">
                                          <p:stCondLst>
                                            <p:cond delay="0"/>
                                          </p:stCondLst>
                                        </p:cTn>
                                        <p:tgtEl>
                                          <p:spTgt spid="774"/>
                                        </p:tgtEl>
                                        <p:attrNameLst>
                                          <p:attrName>style.visibility</p:attrName>
                                        </p:attrNameLst>
                                      </p:cBhvr>
                                      <p:to>
                                        <p:strVal val="visible"/>
                                      </p:to>
                                    </p:set>
                                  </p:childTnLst>
                                </p:cTn>
                              </p:par>
                              <p:par>
                                <p:cTn id="17" nodeType="withEffect" fill="hold" presetClass="entr" presetID="1">
                                  <p:stCondLst>
                                    <p:cond delay="0"/>
                                  </p:stCondLst>
                                  <p:childTnLst>
                                    <p:set>
                                      <p:cBhvr>
                                        <p:cTn id="18" dur="1" fill="hold">
                                          <p:stCondLst>
                                            <p:cond delay="0"/>
                                          </p:stCondLst>
                                        </p:cTn>
                                        <p:tgtEl>
                                          <p:spTgt spid="769"/>
                                        </p:tgtEl>
                                        <p:attrNameLst>
                                          <p:attrName>style.visibility</p:attrName>
                                        </p:attrNameLst>
                                      </p:cBhvr>
                                      <p:to>
                                        <p:strVal val="visible"/>
                                      </p:to>
                                    </p:set>
                                  </p:childTnLst>
                                </p:cTn>
                              </p:par>
                              <p:par>
                                <p:cTn id="19" nodeType="withEffect" fill="hold" presetClass="entr" presetID="1">
                                  <p:stCondLst>
                                    <p:cond delay="0"/>
                                  </p:stCondLst>
                                  <p:childTnLst>
                                    <p:set>
                                      <p:cBhvr>
                                        <p:cTn id="20" dur="1" fill="hold">
                                          <p:stCondLst>
                                            <p:cond delay="0"/>
                                          </p:stCondLst>
                                        </p:cTn>
                                        <p:tgtEl>
                                          <p:spTgt spid="767"/>
                                        </p:tgtEl>
                                        <p:attrNameLst>
                                          <p:attrName>style.visibility</p:attrName>
                                        </p:attrNameLst>
                                      </p:cBhvr>
                                      <p:to>
                                        <p:strVal val="visible"/>
                                      </p:to>
                                    </p:set>
                                  </p:childTnLst>
                                </p:cTn>
                              </p:par>
                              <p:par>
                                <p:cTn id="21" nodeType="withEffect" fill="hold" presetClass="entr" presetID="1">
                                  <p:stCondLst>
                                    <p:cond delay="0"/>
                                  </p:stCondLst>
                                  <p:childTnLst>
                                    <p:set>
                                      <p:cBhvr>
                                        <p:cTn id="22" dur="1" fill="hold">
                                          <p:stCondLst>
                                            <p:cond delay="0"/>
                                          </p:stCondLst>
                                        </p:cTn>
                                        <p:tgtEl>
                                          <p:spTgt spid="770"/>
                                        </p:tgtEl>
                                        <p:attrNameLst>
                                          <p:attrName>style.visibility</p:attrName>
                                        </p:attrNameLst>
                                      </p:cBhvr>
                                      <p:to>
                                        <p:strVal val="visible"/>
                                      </p:to>
                                    </p:set>
                                  </p:childTnLst>
                                </p:cTn>
                              </p:par>
                              <p:par>
                                <p:cTn id="23" nodeType="withEffect" fill="hold" presetClass="entr" presetID="1">
                                  <p:stCondLst>
                                    <p:cond delay="0"/>
                                  </p:stCondLst>
                                  <p:childTnLst>
                                    <p:set>
                                      <p:cBhvr>
                                        <p:cTn id="24" dur="1" fill="hold">
                                          <p:stCondLst>
                                            <p:cond delay="0"/>
                                          </p:stCondLst>
                                        </p:cTn>
                                        <p:tgtEl>
                                          <p:spTgt spid="765"/>
                                        </p:tgtEl>
                                        <p:attrNameLst>
                                          <p:attrName>style.visibility</p:attrName>
                                        </p:attrNameLst>
                                      </p:cBhvr>
                                      <p:to>
                                        <p:strVal val="visible"/>
                                      </p:to>
                                    </p:set>
                                  </p:childTnLst>
                                </p:cTn>
                              </p:par>
                              <p:par>
                                <p:cTn id="25" nodeType="withEffect" fill="hold" presetClass="entr" presetID="1">
                                  <p:stCondLst>
                                    <p:cond delay="0"/>
                                  </p:stCondLst>
                                  <p:childTnLst>
                                    <p:set>
                                      <p:cBhvr>
                                        <p:cTn id="26" dur="1" fill="hold">
                                          <p:stCondLst>
                                            <p:cond delay="0"/>
                                          </p:stCondLst>
                                        </p:cTn>
                                        <p:tgtEl>
                                          <p:spTgt spid="768"/>
                                        </p:tgtEl>
                                        <p:attrNameLst>
                                          <p:attrName>style.visibility</p:attrName>
                                        </p:attrNameLst>
                                      </p:cBhvr>
                                      <p:to>
                                        <p:strVal val="visible"/>
                                      </p:to>
                                    </p:set>
                                  </p:childTnLst>
                                </p:cTn>
                              </p:par>
                              <p:par>
                                <p:cTn id="27" nodeType="withEffect" fill="hold" presetClass="entr" presetID="1">
                                  <p:stCondLst>
                                    <p:cond delay="0"/>
                                  </p:stCondLst>
                                  <p:childTnLst>
                                    <p:set>
                                      <p:cBhvr>
                                        <p:cTn id="28" dur="1" fill="hold">
                                          <p:stCondLst>
                                            <p:cond delay="0"/>
                                          </p:stCondLst>
                                        </p:cTn>
                                        <p:tgtEl>
                                          <p:spTgt spid="772"/>
                                        </p:tgtEl>
                                        <p:attrNameLst>
                                          <p:attrName>style.visibility</p:attrName>
                                        </p:attrNameLst>
                                      </p:cBhvr>
                                      <p:to>
                                        <p:strVal val="visible"/>
                                      </p:to>
                                    </p:set>
                                  </p:childTnLst>
                                </p:cTn>
                              </p:par>
                              <p:par>
                                <p:cTn id="29" nodeType="withEffect" fill="hold" presetClass="entr" presetID="1">
                                  <p:stCondLst>
                                    <p:cond delay="0"/>
                                  </p:stCondLst>
                                  <p:childTnLst>
                                    <p:set>
                                      <p:cBhvr>
                                        <p:cTn id="30" dur="1" fill="hold">
                                          <p:stCondLst>
                                            <p:cond delay="0"/>
                                          </p:stCondLst>
                                        </p:cTn>
                                        <p:tgtEl>
                                          <p:spTgt spid="766"/>
                                        </p:tgtEl>
                                        <p:attrNameLst>
                                          <p:attrName>style.visibility</p:attrName>
                                        </p:attrNameLst>
                                      </p:cBhvr>
                                      <p:to>
                                        <p:strVal val="visible"/>
                                      </p:to>
                                    </p:set>
                                  </p:childTnLst>
                                </p:cTn>
                              </p:par>
                              <p:par>
                                <p:cTn id="31" nodeType="withEffect" fill="hold" presetClass="entr" presetID="1">
                                  <p:stCondLst>
                                    <p:cond delay="0"/>
                                  </p:stCondLst>
                                  <p:childTnLst>
                                    <p:set>
                                      <p:cBhvr>
                                        <p:cTn id="32" dur="1" fill="hold">
                                          <p:stCondLst>
                                            <p:cond delay="0"/>
                                          </p:stCondLst>
                                        </p:cTn>
                                        <p:tgtEl>
                                          <p:spTgt spid="77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nodeType="clickEffect" fill="hold" presetClass="entr" presetID="16" presetSubtype="21">
                                  <p:stCondLst>
                                    <p:cond delay="0"/>
                                  </p:stCondLst>
                                  <p:childTnLst>
                                    <p:set>
                                      <p:cBhvr>
                                        <p:cTn id="36" dur="1" fill="hold">
                                          <p:stCondLst>
                                            <p:cond delay="0"/>
                                          </p:stCondLst>
                                        </p:cTn>
                                        <p:tgtEl>
                                          <p:spTgt spid="776"/>
                                        </p:tgtEl>
                                        <p:attrNameLst>
                                          <p:attrName>style.visibility</p:attrName>
                                        </p:attrNameLst>
                                      </p:cBhvr>
                                      <p:to>
                                        <p:strVal val="visible"/>
                                      </p:to>
                                    </p:set>
                                    <p:animEffect filter="barn(inVertical)" transition="out">
                                      <p:cBhvr additive="repl">
                                        <p:cTn id="37" dur="500"/>
                                        <p:tgtEl>
                                          <p:spTgt spid="776"/>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graphicFrame>
        <p:nvGraphicFramePr>
          <p:cNvPr id="777" name="Table 1"/>
          <p:cNvGraphicFramePr/>
          <p:nvPr/>
        </p:nvGraphicFramePr>
        <p:xfrm>
          <a:off x="0" y="16560"/>
          <a:ext cx="9143640" cy="6841080"/>
        </p:xfrm>
        <a:graphic>
          <a:graphicData uri="http://schemas.openxmlformats.org/drawingml/2006/table">
            <a:tbl>
              <a:tblPr/>
              <a:tblGrid>
                <a:gridCol w="1801080"/>
                <a:gridCol w="1981800"/>
                <a:gridCol w="2061000"/>
                <a:gridCol w="1794240"/>
                <a:gridCol w="1505520"/>
              </a:tblGrid>
              <a:tr h="6841080">
                <a:tc>
                  <a:txBody>
                    <a:bodyPr lIns="68400" rIns="68400" tIns="0" bIns="0"/>
                    <a:p>
                      <a:pPr>
                        <a:lnSpc>
                          <a:spcPct val="115000"/>
                        </a:lnSpc>
                      </a:pPr>
                      <a:r>
                        <a:rPr b="1" lang="en-ZA" sz="1600" u="sng">
                          <a:solidFill>
                            <a:srgbClr val="ffffff"/>
                          </a:solidFill>
                          <a:latin typeface="Arial Black"/>
                          <a:ea typeface="Calibri"/>
                        </a:rPr>
                        <a:t>Some fields of study</a:t>
                      </a:r>
                      <a:endParaRPr/>
                    </a:p>
                    <a:p>
                      <a:pPr>
                        <a:lnSpc>
                          <a:spcPct val="115000"/>
                        </a:lnSpc>
                      </a:pPr>
                      <a:r>
                        <a:rPr b="1" lang="en-ZA" sz="1000">
                          <a:solidFill>
                            <a:srgbClr val="ffffff"/>
                          </a:solidFill>
                          <a:latin typeface="Arial"/>
                          <a:ea typeface="Calibri"/>
                        </a:rPr>
                        <a:t> </a:t>
                      </a:r>
                      <a:endParaRPr/>
                    </a:p>
                    <a:p>
                      <a:pPr>
                        <a:lnSpc>
                          <a:spcPct val="115000"/>
                        </a:lnSpc>
                      </a:pPr>
                      <a:r>
                        <a:rPr b="1" lang="en-ZA" sz="1000">
                          <a:solidFill>
                            <a:srgbClr val="ffffff"/>
                          </a:solidFill>
                          <a:latin typeface="Arial"/>
                          <a:ea typeface="Calibri"/>
                        </a:rPr>
                        <a:t> </a:t>
                      </a:r>
                      <a:endParaRPr/>
                    </a:p>
                    <a:p>
                      <a:pPr>
                        <a:lnSpc>
                          <a:spcPct val="115000"/>
                        </a:lnSpc>
                      </a:pPr>
                      <a:r>
                        <a:rPr b="1" lang="en-ZA" sz="1600" u="sng">
                          <a:solidFill>
                            <a:srgbClr val="ffffff"/>
                          </a:solidFill>
                          <a:latin typeface="Arial"/>
                          <a:ea typeface="Calibri"/>
                        </a:rPr>
                        <a:t>Regional history</a:t>
                      </a:r>
                      <a:endParaRPr/>
                    </a:p>
                    <a:p>
                      <a:pPr>
                        <a:lnSpc>
                          <a:spcPct val="115000"/>
                        </a:lnSpc>
                      </a:pPr>
                      <a:r>
                        <a:rPr b="1" lang="en-ZA" sz="1600">
                          <a:solidFill>
                            <a:srgbClr val="ffffff"/>
                          </a:solidFill>
                          <a:latin typeface="Arial"/>
                          <a:ea typeface="Calibri"/>
                        </a:rPr>
                        <a:t>- Local</a:t>
                      </a:r>
                      <a:endParaRPr/>
                    </a:p>
                    <a:p>
                      <a:pPr>
                        <a:lnSpc>
                          <a:spcPct val="115000"/>
                        </a:lnSpc>
                      </a:pPr>
                      <a:r>
                        <a:rPr b="1" lang="en-ZA" sz="1600">
                          <a:solidFill>
                            <a:srgbClr val="ffffff"/>
                          </a:solidFill>
                          <a:latin typeface="Arial"/>
                          <a:ea typeface="Calibri"/>
                        </a:rPr>
                        <a:t>- Rural</a:t>
                      </a:r>
                      <a:endParaRPr/>
                    </a:p>
                    <a:p>
                      <a:pPr>
                        <a:lnSpc>
                          <a:spcPct val="115000"/>
                        </a:lnSpc>
                      </a:pPr>
                      <a:r>
                        <a:rPr b="1" lang="en-ZA" sz="1600">
                          <a:solidFill>
                            <a:srgbClr val="ffffff"/>
                          </a:solidFill>
                          <a:latin typeface="Arial"/>
                          <a:ea typeface="Calibri"/>
                        </a:rPr>
                        <a:t>- Urban</a:t>
                      </a:r>
                      <a:endParaRPr/>
                    </a:p>
                    <a:p>
                      <a:pPr>
                        <a:lnSpc>
                          <a:spcPct val="115000"/>
                        </a:lnSpc>
                      </a:pPr>
                      <a:r>
                        <a:rPr b="1" lang="en-ZA" sz="1600">
                          <a:solidFill>
                            <a:srgbClr val="ffffff"/>
                          </a:solidFill>
                          <a:latin typeface="Arial"/>
                          <a:ea typeface="Calibri"/>
                        </a:rPr>
                        <a:t>- </a:t>
                      </a:r>
                      <a:r>
                        <a:rPr b="1" lang="en-ZA" sz="1600">
                          <a:solidFill>
                            <a:srgbClr val="ff0000"/>
                          </a:solidFill>
                          <a:latin typeface="Arial"/>
                          <a:ea typeface="Calibri"/>
                        </a:rPr>
                        <a:t>Townships</a:t>
                      </a:r>
                      <a:endParaRPr/>
                    </a:p>
                    <a:p>
                      <a:pPr>
                        <a:lnSpc>
                          <a:spcPct val="115000"/>
                        </a:lnSpc>
                      </a:pPr>
                      <a:r>
                        <a:rPr b="1" lang="en-ZA" sz="1600">
                          <a:solidFill>
                            <a:srgbClr val="ffffff"/>
                          </a:solidFill>
                          <a:latin typeface="Arial"/>
                          <a:ea typeface="Calibri"/>
                        </a:rPr>
                        <a:t>- Family</a:t>
                      </a:r>
                      <a:endParaRPr/>
                    </a:p>
                    <a:p>
                      <a:pPr>
                        <a:lnSpc>
                          <a:spcPct val="115000"/>
                        </a:lnSpc>
                      </a:pPr>
                      <a:r>
                        <a:rPr b="1" lang="en-ZA" sz="1600">
                          <a:solidFill>
                            <a:srgbClr val="ffffff"/>
                          </a:solidFill>
                          <a:latin typeface="Arial"/>
                          <a:ea typeface="Calibri"/>
                        </a:rPr>
                        <a:t>- Community</a:t>
                      </a:r>
                      <a:endParaRPr/>
                    </a:p>
                    <a:p>
                      <a:pPr>
                        <a:lnSpc>
                          <a:spcPct val="115000"/>
                        </a:lnSpc>
                      </a:pPr>
                      <a:r>
                        <a:rPr b="1" lang="en-ZA" sz="1600">
                          <a:solidFill>
                            <a:srgbClr val="ffffff"/>
                          </a:solidFill>
                          <a:latin typeface="Arial"/>
                          <a:ea typeface="Calibri"/>
                        </a:rPr>
                        <a:t>- People</a:t>
                      </a:r>
                      <a:endParaRPr/>
                    </a:p>
                    <a:p>
                      <a:pPr>
                        <a:lnSpc>
                          <a:spcPct val="115000"/>
                        </a:lnSpc>
                      </a:pPr>
                      <a:r>
                        <a:rPr b="1" lang="en-ZA" sz="1600">
                          <a:solidFill>
                            <a:srgbClr val="ffffff"/>
                          </a:solidFill>
                          <a:latin typeface="Arial"/>
                          <a:ea typeface="Calibri"/>
                        </a:rPr>
                        <a:t>- Public</a:t>
                      </a:r>
                      <a:endParaRPr/>
                    </a:p>
                    <a:p>
                      <a:pPr>
                        <a:lnSpc>
                          <a:spcPct val="115000"/>
                        </a:lnSpc>
                      </a:pPr>
                      <a:r>
                        <a:rPr b="1" lang="en-ZA" sz="1600">
                          <a:solidFill>
                            <a:srgbClr val="ffffff"/>
                          </a:solidFill>
                          <a:latin typeface="Arial"/>
                          <a:ea typeface="Calibri"/>
                        </a:rPr>
                        <a:t>- Environment</a:t>
                      </a:r>
                      <a:endParaRPr/>
                    </a:p>
                    <a:p>
                      <a:pPr>
                        <a:lnSpc>
                          <a:spcPct val="115000"/>
                        </a:lnSpc>
                      </a:pPr>
                      <a:r>
                        <a:rPr b="1" lang="en-ZA" sz="1600">
                          <a:solidFill>
                            <a:srgbClr val="ffffff"/>
                          </a:solidFill>
                          <a:latin typeface="Arial"/>
                          <a:ea typeface="Calibri"/>
                        </a:rPr>
                        <a:t>- Place</a:t>
                      </a:r>
                      <a:endParaRPr/>
                    </a:p>
                    <a:p>
                      <a:pPr>
                        <a:lnSpc>
                          <a:spcPct val="115000"/>
                        </a:lnSpc>
                      </a:pPr>
                      <a:r>
                        <a:rPr b="1" lang="en-ZA" sz="1600">
                          <a:solidFill>
                            <a:srgbClr val="ffffff"/>
                          </a:solidFill>
                          <a:latin typeface="Arial"/>
                          <a:ea typeface="Calibri"/>
                        </a:rPr>
                        <a:t>- Space</a:t>
                      </a:r>
                      <a:endParaRPr/>
                    </a:p>
                    <a:p>
                      <a:pPr>
                        <a:lnSpc>
                          <a:spcPct val="115000"/>
                        </a:lnSpc>
                      </a:pPr>
                      <a:r>
                        <a:rPr b="1" lang="en-ZA" sz="1600">
                          <a:solidFill>
                            <a:srgbClr val="ffffff"/>
                          </a:solidFill>
                          <a:latin typeface="Arial"/>
                          <a:ea typeface="Calibri"/>
                        </a:rPr>
                        <a:t>- Area</a:t>
                      </a:r>
                      <a:endParaRPr/>
                    </a:p>
                    <a:p>
                      <a:pPr>
                        <a:lnSpc>
                          <a:spcPct val="115000"/>
                        </a:lnSpc>
                      </a:pPr>
                      <a:r>
                        <a:rPr b="1" lang="en-ZA" sz="1600">
                          <a:solidFill>
                            <a:srgbClr val="ffffff"/>
                          </a:solidFill>
                          <a:latin typeface="Arial"/>
                          <a:ea typeface="Calibri"/>
                        </a:rPr>
                        <a:t>- Heritage</a:t>
                      </a:r>
                      <a:endParaRPr/>
                    </a:p>
                    <a:p>
                      <a:pPr>
                        <a:lnSpc>
                          <a:spcPct val="115000"/>
                        </a:lnSpc>
                      </a:pPr>
                      <a:r>
                        <a:rPr b="1" lang="en-ZA" sz="1600">
                          <a:solidFill>
                            <a:srgbClr val="ffffff"/>
                          </a:solidFill>
                          <a:latin typeface="Arial"/>
                          <a:ea typeface="Calibri"/>
                        </a:rPr>
                        <a:t> </a:t>
                      </a:r>
                      <a:endParaRPr/>
                    </a:p>
                    <a:p>
                      <a:pPr>
                        <a:lnSpc>
                          <a:spcPct val="115000"/>
                        </a:lnSpc>
                      </a:pPr>
                      <a:r>
                        <a:rPr b="1" lang="en-ZA" sz="1000">
                          <a:solidFill>
                            <a:srgbClr val="ffffff"/>
                          </a:solidFill>
                          <a:latin typeface="Arial"/>
                          <a:ea typeface="Calibri"/>
                        </a:rPr>
                        <a:t> </a:t>
                      </a:r>
                      <a:endParaRPr/>
                    </a:p>
                    <a:p>
                      <a:pPr>
                        <a:lnSpc>
                          <a:spcPct val="115000"/>
                        </a:lnSpc>
                      </a:pPr>
                      <a:r>
                        <a:rPr b="1" lang="en-ZA" sz="1000">
                          <a:solidFill>
                            <a:srgbClr val="ffffff"/>
                          </a:solidFill>
                          <a:latin typeface="Arial"/>
                          <a:ea typeface="Calibri"/>
                        </a:rPr>
                        <a:t> </a:t>
                      </a:r>
                      <a:endParaRPr/>
                    </a:p>
                    <a:p>
                      <a:pPr>
                        <a:lnSpc>
                          <a:spcPct val="115000"/>
                        </a:lnSpc>
                      </a:pPr>
                      <a:r>
                        <a:rPr b="1" lang="en-ZA" sz="1200">
                          <a:solidFill>
                            <a:srgbClr val="ffffff"/>
                          </a:solidFill>
                          <a:latin typeface="Arial"/>
                          <a:ea typeface="Calibri"/>
                        </a:rPr>
                        <a:t> </a:t>
                      </a:r>
                      <a:endParaRPr/>
                    </a:p>
                  </a:txBody>
                  <a:tcPr/>
                </a:tc>
                <a:tc>
                  <a:txBody>
                    <a:bodyPr lIns="68400" rIns="68400" tIns="0" bIns="0"/>
                    <a:p>
                      <a:pPr>
                        <a:lnSpc>
                          <a:spcPct val="115000"/>
                        </a:lnSpc>
                      </a:pPr>
                      <a:r>
                        <a:rPr b="1" lang="en-ZA" sz="1600" u="sng">
                          <a:solidFill>
                            <a:srgbClr val="ffffff"/>
                          </a:solidFill>
                          <a:latin typeface="Arial Black"/>
                          <a:ea typeface="Calibri"/>
                        </a:rPr>
                        <a:t>Some themes as broad/refined fields of study</a:t>
                      </a:r>
                      <a:endParaRPr/>
                    </a:p>
                    <a:p>
                      <a:pPr>
                        <a:lnSpc>
                          <a:spcPct val="115000"/>
                        </a:lnSpc>
                      </a:pPr>
                      <a:r>
                        <a:rPr b="1" lang="en-ZA" sz="1000">
                          <a:solidFill>
                            <a:srgbClr val="ffffff"/>
                          </a:solidFill>
                          <a:latin typeface="Arial"/>
                          <a:ea typeface="Calibri"/>
                        </a:rPr>
                        <a:t> </a:t>
                      </a:r>
                      <a:endParaRPr/>
                    </a:p>
                    <a:p>
                      <a:pPr>
                        <a:lnSpc>
                          <a:spcPct val="115000"/>
                        </a:lnSpc>
                      </a:pPr>
                      <a:r>
                        <a:rPr b="1" lang="en-ZA" sz="1000">
                          <a:solidFill>
                            <a:srgbClr val="ffffff"/>
                          </a:solidFill>
                          <a:latin typeface="Arial"/>
                          <a:ea typeface="Calibri"/>
                        </a:rPr>
                        <a:t> </a:t>
                      </a:r>
                      <a:endParaRPr/>
                    </a:p>
                    <a:p>
                      <a:pPr>
                        <a:lnSpc>
                          <a:spcPct val="115000"/>
                        </a:lnSpc>
                      </a:pPr>
                      <a:r>
                        <a:rPr b="1" lang="en-ZA" sz="1200">
                          <a:solidFill>
                            <a:srgbClr val="ffffff"/>
                          </a:solidFill>
                          <a:latin typeface="Arial"/>
                          <a:ea typeface="Calibri"/>
                        </a:rPr>
                        <a:t>- Settlement  patterns</a:t>
                      </a:r>
                      <a:endParaRPr/>
                    </a:p>
                    <a:p>
                      <a:pPr>
                        <a:lnSpc>
                          <a:spcPct val="115000"/>
                        </a:lnSpc>
                      </a:pPr>
                      <a:r>
                        <a:rPr b="1" lang="en-ZA" sz="1200">
                          <a:solidFill>
                            <a:srgbClr val="ffffff"/>
                          </a:solidFill>
                          <a:latin typeface="Arial"/>
                          <a:ea typeface="Calibri"/>
                        </a:rPr>
                        <a:t>- Local governance &amp; management patterns/issues</a:t>
                      </a:r>
                      <a:endParaRPr/>
                    </a:p>
                    <a:p>
                      <a:pPr>
                        <a:lnSpc>
                          <a:spcPct val="115000"/>
                        </a:lnSpc>
                      </a:pPr>
                      <a:r>
                        <a:rPr b="1" lang="en-ZA" sz="1200">
                          <a:solidFill>
                            <a:srgbClr val="ffffff"/>
                          </a:solidFill>
                          <a:latin typeface="Arial"/>
                          <a:ea typeface="Calibri"/>
                        </a:rPr>
                        <a:t>- Urbanisation</a:t>
                      </a:r>
                      <a:endParaRPr/>
                    </a:p>
                    <a:p>
                      <a:pPr>
                        <a:lnSpc>
                          <a:spcPct val="115000"/>
                        </a:lnSpc>
                      </a:pPr>
                      <a:r>
                        <a:rPr b="1" lang="en-ZA" sz="1200">
                          <a:solidFill>
                            <a:srgbClr val="ffffff"/>
                          </a:solidFill>
                          <a:latin typeface="Arial"/>
                          <a:ea typeface="Calibri"/>
                        </a:rPr>
                        <a:t>- Social structures and cultural patterns</a:t>
                      </a:r>
                      <a:endParaRPr/>
                    </a:p>
                    <a:p>
                      <a:pPr>
                        <a:lnSpc>
                          <a:spcPct val="115000"/>
                        </a:lnSpc>
                      </a:pPr>
                      <a:r>
                        <a:rPr b="1" lang="en-ZA" sz="1200">
                          <a:solidFill>
                            <a:srgbClr val="ffffff"/>
                          </a:solidFill>
                          <a:latin typeface="Arial"/>
                          <a:ea typeface="Calibri"/>
                        </a:rPr>
                        <a:t>- Political trends</a:t>
                      </a:r>
                      <a:endParaRPr/>
                    </a:p>
                    <a:p>
                      <a:pPr>
                        <a:lnSpc>
                          <a:spcPct val="115000"/>
                        </a:lnSpc>
                      </a:pPr>
                      <a:r>
                        <a:rPr b="1" lang="en-ZA" sz="1200">
                          <a:solidFill>
                            <a:srgbClr val="ffffff"/>
                          </a:solidFill>
                          <a:latin typeface="Arial"/>
                          <a:ea typeface="Calibri"/>
                        </a:rPr>
                        <a:t>- Demographic patterns</a:t>
                      </a:r>
                      <a:endParaRPr/>
                    </a:p>
                    <a:p>
                      <a:pPr>
                        <a:lnSpc>
                          <a:spcPct val="115000"/>
                        </a:lnSpc>
                      </a:pPr>
                      <a:r>
                        <a:rPr b="1" lang="en-ZA" sz="1200">
                          <a:solidFill>
                            <a:srgbClr val="ffffff"/>
                          </a:solidFill>
                          <a:latin typeface="Arial"/>
                          <a:ea typeface="Calibri"/>
                        </a:rPr>
                        <a:t>- Infrastructural features</a:t>
                      </a:r>
                      <a:endParaRPr/>
                    </a:p>
                    <a:p>
                      <a:pPr>
                        <a:lnSpc>
                          <a:spcPct val="115000"/>
                        </a:lnSpc>
                      </a:pPr>
                      <a:r>
                        <a:rPr b="1" lang="en-ZA" sz="1200">
                          <a:solidFill>
                            <a:srgbClr val="ffffff"/>
                          </a:solidFill>
                          <a:latin typeface="Arial"/>
                          <a:ea typeface="Calibri"/>
                        </a:rPr>
                        <a:t>- Industrialisation</a:t>
                      </a:r>
                      <a:endParaRPr/>
                    </a:p>
                    <a:p>
                      <a:pPr>
                        <a:lnSpc>
                          <a:spcPct val="115000"/>
                        </a:lnSpc>
                      </a:pPr>
                      <a:r>
                        <a:rPr b="1" lang="en-ZA" sz="1200">
                          <a:solidFill>
                            <a:srgbClr val="ffffff"/>
                          </a:solidFill>
                          <a:latin typeface="Arial"/>
                          <a:ea typeface="Calibri"/>
                        </a:rPr>
                        <a:t>- Economic trends</a:t>
                      </a:r>
                      <a:endParaRPr/>
                    </a:p>
                    <a:p>
                      <a:pPr>
                        <a:lnSpc>
                          <a:spcPct val="115000"/>
                        </a:lnSpc>
                      </a:pPr>
                      <a:r>
                        <a:rPr b="1" lang="en-ZA" sz="1200">
                          <a:solidFill>
                            <a:srgbClr val="ffffff"/>
                          </a:solidFill>
                          <a:latin typeface="Arial"/>
                          <a:ea typeface="Calibri"/>
                        </a:rPr>
                        <a:t>- Agricultural patterns</a:t>
                      </a:r>
                      <a:endParaRPr/>
                    </a:p>
                    <a:p>
                      <a:pPr>
                        <a:lnSpc>
                          <a:spcPct val="115000"/>
                        </a:lnSpc>
                      </a:pPr>
                      <a:r>
                        <a:rPr b="1" lang="en-ZA" sz="1200">
                          <a:solidFill>
                            <a:srgbClr val="ffffff"/>
                          </a:solidFill>
                          <a:latin typeface="Arial"/>
                          <a:ea typeface="Calibri"/>
                        </a:rPr>
                        <a:t>- </a:t>
                      </a:r>
                      <a:r>
                        <a:rPr b="1" lang="en-ZA" sz="1200">
                          <a:solidFill>
                            <a:srgbClr val="ff0000"/>
                          </a:solidFill>
                          <a:latin typeface="Arial"/>
                          <a:ea typeface="Calibri"/>
                        </a:rPr>
                        <a:t>Ecohealth patterns</a:t>
                      </a:r>
                      <a:endParaRPr/>
                    </a:p>
                    <a:p>
                      <a:pPr>
                        <a:lnSpc>
                          <a:spcPct val="115000"/>
                        </a:lnSpc>
                        <a:buFont typeface="StarSymbol"/>
                        <a:buChar char="-"/>
                      </a:pPr>
                      <a:r>
                        <a:rPr b="1" lang="en-ZA" sz="1200">
                          <a:solidFill>
                            <a:srgbClr val="ff0000"/>
                          </a:solidFill>
                          <a:latin typeface="Arial"/>
                          <a:ea typeface="Calibri"/>
                        </a:rPr>
                        <a:t>Human well-being</a:t>
                      </a:r>
                      <a:endParaRPr/>
                    </a:p>
                    <a:p>
                      <a:pPr>
                        <a:lnSpc>
                          <a:spcPct val="115000"/>
                        </a:lnSpc>
                        <a:buFont typeface="StarSymbol"/>
                        <a:buChar char="-"/>
                      </a:pPr>
                      <a:r>
                        <a:rPr b="1" lang="en-ZA" sz="1200">
                          <a:solidFill>
                            <a:srgbClr val="ffffff"/>
                          </a:solidFill>
                          <a:latin typeface="Arial"/>
                          <a:ea typeface="Calibri"/>
                        </a:rPr>
                        <a:t>Human resilience</a:t>
                      </a:r>
                      <a:endParaRPr/>
                    </a:p>
                    <a:p>
                      <a:pPr>
                        <a:lnSpc>
                          <a:spcPct val="115000"/>
                        </a:lnSpc>
                      </a:pPr>
                      <a:r>
                        <a:rPr b="1" lang="en-ZA" sz="1200">
                          <a:solidFill>
                            <a:srgbClr val="ffffff"/>
                          </a:solidFill>
                          <a:latin typeface="Arial"/>
                          <a:ea typeface="Calibri"/>
                        </a:rPr>
                        <a:t>- Education development</a:t>
                      </a:r>
                      <a:endParaRPr/>
                    </a:p>
                    <a:p>
                      <a:pPr>
                        <a:lnSpc>
                          <a:spcPct val="115000"/>
                        </a:lnSpc>
                      </a:pPr>
                      <a:r>
                        <a:rPr b="1" lang="en-ZA" sz="1200">
                          <a:solidFill>
                            <a:srgbClr val="ffffff"/>
                          </a:solidFill>
                          <a:latin typeface="Arial"/>
                          <a:ea typeface="Calibri"/>
                        </a:rPr>
                        <a:t>- Communication patterns</a:t>
                      </a:r>
                      <a:endParaRPr/>
                    </a:p>
                    <a:p>
                      <a:pPr>
                        <a:lnSpc>
                          <a:spcPct val="115000"/>
                        </a:lnSpc>
                      </a:pPr>
                      <a:r>
                        <a:rPr b="1" lang="en-ZA" sz="1200">
                          <a:solidFill>
                            <a:srgbClr val="ffffff"/>
                          </a:solidFill>
                          <a:latin typeface="Arial"/>
                          <a:ea typeface="Calibri"/>
                        </a:rPr>
                        <a:t>- Heritage and tourism development</a:t>
                      </a:r>
                      <a:endParaRPr/>
                    </a:p>
                    <a:p>
                      <a:pPr>
                        <a:lnSpc>
                          <a:spcPct val="115000"/>
                        </a:lnSpc>
                      </a:pPr>
                      <a:r>
                        <a:rPr b="1" lang="en-ZA" sz="1200">
                          <a:solidFill>
                            <a:srgbClr val="ffffff"/>
                          </a:solidFill>
                          <a:latin typeface="Arial"/>
                          <a:ea typeface="Calibri"/>
                        </a:rPr>
                        <a:t>- Spiritual practices</a:t>
                      </a:r>
                      <a:endParaRPr/>
                    </a:p>
                    <a:p>
                      <a:pPr>
                        <a:lnSpc>
                          <a:spcPct val="115000"/>
                        </a:lnSpc>
                      </a:pPr>
                      <a:r>
                        <a:rPr b="1" lang="en-ZA" sz="1200">
                          <a:solidFill>
                            <a:srgbClr val="ffffff"/>
                          </a:solidFill>
                          <a:latin typeface="Arial"/>
                          <a:ea typeface="Calibri"/>
                        </a:rPr>
                        <a:t>- Law, order and military impacts</a:t>
                      </a:r>
                      <a:endParaRPr/>
                    </a:p>
                    <a:p>
                      <a:pPr>
                        <a:lnSpc>
                          <a:spcPct val="115000"/>
                        </a:lnSpc>
                      </a:pPr>
                      <a:r>
                        <a:rPr b="1" lang="en-ZA" sz="1200">
                          <a:solidFill>
                            <a:srgbClr val="ffffff"/>
                          </a:solidFill>
                          <a:latin typeface="Arial"/>
                          <a:ea typeface="Calibri"/>
                        </a:rPr>
                        <a:t>- Land </a:t>
                      </a:r>
                      <a:endParaRPr/>
                    </a:p>
                    <a:p>
                      <a:pPr>
                        <a:lnSpc>
                          <a:spcPct val="115000"/>
                        </a:lnSpc>
                      </a:pPr>
                      <a:r>
                        <a:rPr b="1" lang="en-ZA" sz="1200">
                          <a:solidFill>
                            <a:srgbClr val="ffffff"/>
                          </a:solidFill>
                          <a:latin typeface="Arial"/>
                          <a:ea typeface="Calibri"/>
                        </a:rPr>
                        <a:t>- Environmental crises</a:t>
                      </a:r>
                      <a:endParaRPr/>
                    </a:p>
                    <a:p>
                      <a:pPr>
                        <a:lnSpc>
                          <a:spcPct val="115000"/>
                        </a:lnSpc>
                      </a:pPr>
                      <a:r>
                        <a:rPr b="1" lang="en-ZA" sz="1200">
                          <a:solidFill>
                            <a:srgbClr val="ffffff"/>
                          </a:solidFill>
                          <a:latin typeface="Arial"/>
                          <a:ea typeface="Calibri"/>
                        </a:rPr>
                        <a:t>- Conservation…</a:t>
                      </a:r>
                      <a:endParaRPr/>
                    </a:p>
                  </a:txBody>
                  <a:tcPr/>
                </a:tc>
                <a:tc>
                  <a:txBody>
                    <a:bodyPr lIns="68400" rIns="68400" tIns="0" bIns="0"/>
                    <a:p>
                      <a:pPr>
                        <a:lnSpc>
                          <a:spcPct val="115000"/>
                        </a:lnSpc>
                      </a:pPr>
                      <a:r>
                        <a:rPr b="1" lang="en-ZA" sz="1400" u="sng">
                          <a:solidFill>
                            <a:srgbClr val="ffffff"/>
                          </a:solidFill>
                          <a:latin typeface="Arial Black"/>
                          <a:ea typeface="Calibri"/>
                        </a:rPr>
                        <a:t>Considerations for focussed research as phenomena in theme(s) of study(ies)</a:t>
                      </a:r>
                      <a:endParaRPr/>
                    </a:p>
                    <a:p>
                      <a:pPr>
                        <a:lnSpc>
                          <a:spcPct val="115000"/>
                        </a:lnSpc>
                      </a:pPr>
                      <a:r>
                        <a:rPr b="1" lang="en-ZA" sz="1000">
                          <a:solidFill>
                            <a:srgbClr val="ffffff"/>
                          </a:solidFill>
                          <a:latin typeface="Arial"/>
                          <a:ea typeface="Calibri"/>
                        </a:rPr>
                        <a:t> </a:t>
                      </a:r>
                      <a:endParaRPr/>
                    </a:p>
                    <a:p>
                      <a:pPr>
                        <a:lnSpc>
                          <a:spcPct val="115000"/>
                        </a:lnSpc>
                      </a:pPr>
                      <a:r>
                        <a:rPr b="1" lang="en-ZA" sz="1200">
                          <a:solidFill>
                            <a:srgbClr val="ffffff"/>
                          </a:solidFill>
                          <a:latin typeface="Arial"/>
                          <a:ea typeface="Calibri"/>
                        </a:rPr>
                        <a:t>- Growth, decline and change</a:t>
                      </a:r>
                      <a:endParaRPr/>
                    </a:p>
                    <a:p>
                      <a:pPr>
                        <a:lnSpc>
                          <a:spcPct val="115000"/>
                        </a:lnSpc>
                      </a:pPr>
                      <a:r>
                        <a:rPr b="1" lang="en-ZA" sz="1200">
                          <a:solidFill>
                            <a:srgbClr val="ffffff"/>
                          </a:solidFill>
                          <a:latin typeface="Arial"/>
                          <a:ea typeface="Calibri"/>
                        </a:rPr>
                        <a:t>- Indigenous knowledge systems</a:t>
                      </a:r>
                      <a:endParaRPr/>
                    </a:p>
                    <a:p>
                      <a:pPr>
                        <a:lnSpc>
                          <a:spcPct val="115000"/>
                        </a:lnSpc>
                      </a:pPr>
                      <a:r>
                        <a:rPr b="1" lang="en-ZA" sz="1200">
                          <a:solidFill>
                            <a:srgbClr val="ffffff"/>
                          </a:solidFill>
                          <a:latin typeface="Arial"/>
                          <a:ea typeface="Calibri"/>
                        </a:rPr>
                        <a:t>- Race (all-inclusive and/or specific)</a:t>
                      </a:r>
                      <a:endParaRPr/>
                    </a:p>
                    <a:p>
                      <a:pPr>
                        <a:lnSpc>
                          <a:spcPct val="115000"/>
                        </a:lnSpc>
                      </a:pPr>
                      <a:r>
                        <a:rPr b="1" lang="en-ZA" sz="1200">
                          <a:solidFill>
                            <a:srgbClr val="ffffff"/>
                          </a:solidFill>
                          <a:latin typeface="Arial"/>
                          <a:ea typeface="Calibri"/>
                        </a:rPr>
                        <a:t>- Class (all-inclusive and/or specific)</a:t>
                      </a:r>
                      <a:endParaRPr/>
                    </a:p>
                    <a:p>
                      <a:pPr>
                        <a:lnSpc>
                          <a:spcPct val="115000"/>
                        </a:lnSpc>
                      </a:pPr>
                      <a:r>
                        <a:rPr b="1" lang="en-ZA" sz="1200">
                          <a:solidFill>
                            <a:srgbClr val="ffffff"/>
                          </a:solidFill>
                          <a:latin typeface="Arial"/>
                          <a:ea typeface="Calibri"/>
                        </a:rPr>
                        <a:t>- Gender (all-inclusive and/or specific)</a:t>
                      </a:r>
                      <a:endParaRPr/>
                    </a:p>
                    <a:p>
                      <a:pPr>
                        <a:lnSpc>
                          <a:spcPct val="115000"/>
                        </a:lnSpc>
                      </a:pPr>
                      <a:r>
                        <a:rPr b="1" lang="en-ZA" sz="1200">
                          <a:solidFill>
                            <a:srgbClr val="ffffff"/>
                          </a:solidFill>
                          <a:latin typeface="Arial"/>
                          <a:ea typeface="Calibri"/>
                        </a:rPr>
                        <a:t>- Identity</a:t>
                      </a:r>
                      <a:endParaRPr/>
                    </a:p>
                    <a:p>
                      <a:pPr>
                        <a:lnSpc>
                          <a:spcPct val="115000"/>
                        </a:lnSpc>
                      </a:pPr>
                      <a:r>
                        <a:rPr b="1" lang="en-ZA" sz="1200">
                          <a:solidFill>
                            <a:srgbClr val="ffffff"/>
                          </a:solidFill>
                          <a:latin typeface="Arial"/>
                          <a:ea typeface="Calibri"/>
                        </a:rPr>
                        <a:t>- Relations (e.g. colonial; public versus private sector)</a:t>
                      </a:r>
                      <a:endParaRPr/>
                    </a:p>
                    <a:p>
                      <a:pPr>
                        <a:lnSpc>
                          <a:spcPct val="115000"/>
                        </a:lnSpc>
                      </a:pPr>
                      <a:r>
                        <a:rPr b="1" lang="en-ZA" sz="1200">
                          <a:solidFill>
                            <a:srgbClr val="ffffff"/>
                          </a:solidFill>
                          <a:latin typeface="Arial"/>
                          <a:ea typeface="Calibri"/>
                        </a:rPr>
                        <a:t>- Policy issues</a:t>
                      </a:r>
                      <a:endParaRPr/>
                    </a:p>
                    <a:p>
                      <a:pPr>
                        <a:lnSpc>
                          <a:spcPct val="115000"/>
                        </a:lnSpc>
                      </a:pPr>
                      <a:r>
                        <a:rPr b="1" lang="en-ZA" sz="1200">
                          <a:solidFill>
                            <a:srgbClr val="ffffff"/>
                          </a:solidFill>
                          <a:latin typeface="Arial"/>
                          <a:ea typeface="Calibri"/>
                        </a:rPr>
                        <a:t>- Poverty</a:t>
                      </a:r>
                      <a:endParaRPr/>
                    </a:p>
                    <a:p>
                      <a:pPr>
                        <a:lnSpc>
                          <a:spcPct val="115000"/>
                        </a:lnSpc>
                        <a:buFont typeface="StarSymbol"/>
                        <a:buChar char="-"/>
                      </a:pPr>
                      <a:r>
                        <a:rPr b="1" lang="en-ZA" sz="1200">
                          <a:solidFill>
                            <a:srgbClr val="ff0000"/>
                          </a:solidFill>
                          <a:latin typeface="Arial"/>
                          <a:ea typeface="Calibri"/>
                        </a:rPr>
                        <a:t>Environmental destruction and/or remediation and/or other issues</a:t>
                      </a:r>
                      <a:endParaRPr/>
                    </a:p>
                    <a:p>
                      <a:pPr>
                        <a:lnSpc>
                          <a:spcPct val="115000"/>
                        </a:lnSpc>
                        <a:buFont typeface="StarSymbol"/>
                        <a:buChar char="-"/>
                      </a:pPr>
                      <a:r>
                        <a:rPr b="1" lang="en-ZA" sz="1200">
                          <a:solidFill>
                            <a:srgbClr val="ff0000"/>
                          </a:solidFill>
                          <a:latin typeface="Arial"/>
                          <a:ea typeface="Calibri"/>
                        </a:rPr>
                        <a:t>Community engagement</a:t>
                      </a:r>
                      <a:endParaRPr/>
                    </a:p>
                    <a:p>
                      <a:pPr>
                        <a:lnSpc>
                          <a:spcPct val="115000"/>
                        </a:lnSpc>
                      </a:pPr>
                      <a:r>
                        <a:rPr b="1" lang="en-ZA" sz="1200">
                          <a:solidFill>
                            <a:srgbClr val="ffffff"/>
                          </a:solidFill>
                          <a:latin typeface="Arial"/>
                          <a:ea typeface="Calibri"/>
                        </a:rPr>
                        <a:t>- Regionalisation</a:t>
                      </a:r>
                      <a:endParaRPr/>
                    </a:p>
                    <a:p>
                      <a:pPr>
                        <a:lnSpc>
                          <a:spcPct val="115000"/>
                        </a:lnSpc>
                      </a:pPr>
                      <a:r>
                        <a:rPr b="1" lang="en-ZA" sz="1200">
                          <a:solidFill>
                            <a:srgbClr val="ffffff"/>
                          </a:solidFill>
                          <a:latin typeface="Arial"/>
                          <a:ea typeface="Calibri"/>
                        </a:rPr>
                        <a:t>- Globalisation…</a:t>
                      </a:r>
                      <a:endParaRPr/>
                    </a:p>
                    <a:p>
                      <a:pPr>
                        <a:lnSpc>
                          <a:spcPct val="115000"/>
                        </a:lnSpc>
                      </a:pPr>
                      <a:r>
                        <a:rPr b="1" lang="en-ZA" sz="1000">
                          <a:solidFill>
                            <a:srgbClr val="ffffff"/>
                          </a:solidFill>
                          <a:latin typeface="Arial"/>
                          <a:ea typeface="Calibri"/>
                        </a:rPr>
                        <a:t> </a:t>
                      </a:r>
                      <a:endParaRPr/>
                    </a:p>
                  </a:txBody>
                  <a:tcPr/>
                </a:tc>
                <a:tc>
                  <a:tcPr/>
                </a:tc>
                <a:tc>
                  <a:txBody>
                    <a:bodyPr lIns="68400" rIns="68400" tIns="0" bIns="0"/>
                    <a:p>
                      <a:pPr>
                        <a:lnSpc>
                          <a:spcPct val="115000"/>
                        </a:lnSpc>
                      </a:pPr>
                      <a:r>
                        <a:rPr b="1" i="1" lang="en-ZA" sz="1400" u="sng">
                          <a:solidFill>
                            <a:srgbClr val="ffffff"/>
                          </a:solidFill>
                          <a:latin typeface="Arial Black"/>
                          <a:ea typeface="Calibri"/>
                        </a:rPr>
                        <a:t>Research methodology possibilities during the process of doing research     </a:t>
                      </a:r>
                      <a:endParaRPr/>
                    </a:p>
                    <a:p>
                      <a:pPr>
                        <a:lnSpc>
                          <a:spcPct val="115000"/>
                        </a:lnSpc>
                      </a:pPr>
                      <a:r>
                        <a:rPr b="1" i="1" lang="en-ZA" sz="1000">
                          <a:solidFill>
                            <a:srgbClr val="ffffff"/>
                          </a:solidFill>
                          <a:latin typeface="Arial"/>
                          <a:ea typeface="Calibri"/>
                        </a:rPr>
                        <a:t> </a:t>
                      </a:r>
                      <a:endParaRPr/>
                    </a:p>
                    <a:p>
                      <a:pPr>
                        <a:lnSpc>
                          <a:spcPct val="115000"/>
                        </a:lnSpc>
                      </a:pPr>
                      <a:r>
                        <a:rPr b="1" i="1" lang="en-ZA" sz="800">
                          <a:solidFill>
                            <a:srgbClr val="ffffff"/>
                          </a:solidFill>
                          <a:latin typeface="Arial"/>
                          <a:ea typeface="Calibri"/>
                        </a:rPr>
                        <a:t>- </a:t>
                      </a:r>
                      <a:r>
                        <a:rPr b="1" i="1" lang="en-ZA" sz="1400">
                          <a:solidFill>
                            <a:srgbClr val="ff0000"/>
                          </a:solidFill>
                          <a:latin typeface="Arial"/>
                          <a:ea typeface="Calibri"/>
                        </a:rPr>
                        <a:t>Recording knowledge systems</a:t>
                      </a:r>
                      <a:endParaRPr/>
                    </a:p>
                    <a:p>
                      <a:pPr>
                        <a:lnSpc>
                          <a:spcPct val="115000"/>
                        </a:lnSpc>
                      </a:pPr>
                      <a:r>
                        <a:rPr b="1" i="1" lang="en-ZA" sz="1400">
                          <a:solidFill>
                            <a:srgbClr val="ffffff"/>
                          </a:solidFill>
                          <a:latin typeface="Arial"/>
                          <a:ea typeface="Calibri"/>
                        </a:rPr>
                        <a:t>- Philosophical</a:t>
                      </a:r>
                      <a:endParaRPr/>
                    </a:p>
                    <a:p>
                      <a:pPr>
                        <a:lnSpc>
                          <a:spcPct val="115000"/>
                        </a:lnSpc>
                      </a:pPr>
                      <a:r>
                        <a:rPr b="1" i="1" lang="en-ZA" sz="1400">
                          <a:solidFill>
                            <a:srgbClr val="ffffff"/>
                          </a:solidFill>
                          <a:latin typeface="Arial"/>
                          <a:ea typeface="Calibri"/>
                        </a:rPr>
                        <a:t>- Archaeological</a:t>
                      </a:r>
                      <a:endParaRPr/>
                    </a:p>
                    <a:p>
                      <a:pPr>
                        <a:lnSpc>
                          <a:spcPct val="115000"/>
                        </a:lnSpc>
                      </a:pPr>
                      <a:r>
                        <a:rPr b="1" i="1" lang="en-ZA" sz="1400">
                          <a:solidFill>
                            <a:srgbClr val="ffffff"/>
                          </a:solidFill>
                          <a:latin typeface="Arial"/>
                          <a:ea typeface="Calibri"/>
                        </a:rPr>
                        <a:t>- Social/modern social</a:t>
                      </a:r>
                      <a:endParaRPr/>
                    </a:p>
                    <a:p>
                      <a:pPr>
                        <a:lnSpc>
                          <a:spcPct val="115000"/>
                        </a:lnSpc>
                      </a:pPr>
                      <a:r>
                        <a:rPr b="1" i="1" lang="en-ZA" sz="1400">
                          <a:solidFill>
                            <a:srgbClr val="ffffff"/>
                          </a:solidFill>
                          <a:latin typeface="Arial"/>
                          <a:ea typeface="Calibri"/>
                        </a:rPr>
                        <a:t>- </a:t>
                      </a:r>
                      <a:r>
                        <a:rPr i="1" lang="en-ZA" sz="1400">
                          <a:solidFill>
                            <a:srgbClr val="ff0000"/>
                          </a:solidFill>
                          <a:latin typeface="Arial"/>
                          <a:ea typeface="Calibri"/>
                        </a:rPr>
                        <a:t>Integrative Multidisciplinary</a:t>
                      </a:r>
                      <a:endParaRPr/>
                    </a:p>
                    <a:p>
                      <a:pPr>
                        <a:lnSpc>
                          <a:spcPct val="115000"/>
                        </a:lnSpc>
                      </a:pPr>
                      <a:r>
                        <a:rPr b="1" i="1" lang="en-ZA" sz="1400">
                          <a:solidFill>
                            <a:srgbClr val="ffffff"/>
                          </a:solidFill>
                          <a:latin typeface="Arial"/>
                          <a:ea typeface="Calibri"/>
                        </a:rPr>
                        <a:t>- </a:t>
                      </a:r>
                      <a:r>
                        <a:rPr b="1" i="1" lang="en-ZA" sz="1400">
                          <a:solidFill>
                            <a:srgbClr val="ff0000"/>
                          </a:solidFill>
                          <a:latin typeface="Arial"/>
                          <a:ea typeface="Calibri"/>
                        </a:rPr>
                        <a:t>Perspectives from the bottom up and top down</a:t>
                      </a:r>
                      <a:endParaRPr/>
                    </a:p>
                    <a:p>
                      <a:pPr>
                        <a:lnSpc>
                          <a:spcPct val="115000"/>
                        </a:lnSpc>
                      </a:pPr>
                      <a:r>
                        <a:rPr b="1" i="1" lang="en-ZA" sz="1400">
                          <a:solidFill>
                            <a:srgbClr val="ffffff"/>
                          </a:solidFill>
                          <a:latin typeface="Arial"/>
                          <a:ea typeface="Calibri"/>
                        </a:rPr>
                        <a:t>- </a:t>
                      </a:r>
                      <a:r>
                        <a:rPr b="1" i="1" lang="en-ZA" sz="1400">
                          <a:solidFill>
                            <a:srgbClr val="ff0000"/>
                          </a:solidFill>
                          <a:latin typeface="Arial"/>
                          <a:ea typeface="Calibri"/>
                        </a:rPr>
                        <a:t>Mixed methods</a:t>
                      </a:r>
                      <a:endParaRPr/>
                    </a:p>
                    <a:p>
                      <a:pPr>
                        <a:lnSpc>
                          <a:spcPct val="115000"/>
                        </a:lnSpc>
                      </a:pPr>
                      <a:r>
                        <a:rPr b="1" i="1" lang="en-ZA" sz="1400">
                          <a:solidFill>
                            <a:srgbClr val="ffffff"/>
                          </a:solidFill>
                          <a:latin typeface="Arial"/>
                          <a:ea typeface="Calibri"/>
                        </a:rPr>
                        <a:t>…</a:t>
                      </a:r>
                      <a:endParaRPr/>
                    </a:p>
                  </a:txBody>
                  <a:tcPr/>
                </a:tc>
              </a:tr>
            </a:tbl>
          </a:graphicData>
        </a:graphic>
      </p:graphicFrame>
      <p:sp>
        <p:nvSpPr>
          <p:cNvPr id="778" name="TextShape 2"/>
          <p:cNvSpPr txBox="1"/>
          <p:nvPr/>
        </p:nvSpPr>
        <p:spPr>
          <a:xfrm>
            <a:off x="2486160" y="6165360"/>
            <a:ext cx="6657480" cy="540360"/>
          </a:xfrm>
          <a:prstGeom prst="rect">
            <a:avLst/>
          </a:prstGeom>
        </p:spPr>
        <p:txBody>
          <a:bodyPr/>
          <a:p>
            <a:pPr>
              <a:lnSpc>
                <a:spcPct val="100000"/>
              </a:lnSpc>
            </a:pPr>
            <a:r>
              <a:rPr b="1" lang="en-US" sz="2000">
                <a:solidFill>
                  <a:srgbClr val="000000"/>
                </a:solidFill>
                <a:latin typeface="Calibri"/>
                <a:ea typeface="Calibri"/>
              </a:rPr>
              <a:t>
</a:t>
            </a:r>
            <a:r>
              <a:rPr b="1" lang="en-US" sz="2000">
                <a:solidFill>
                  <a:srgbClr val="000000"/>
                </a:solidFill>
                <a:latin typeface="Calibri"/>
                <a:ea typeface="Calibri"/>
              </a:rPr>
              <a:t>A concise view on IMD research in regional history studies</a:t>
            </a:r>
            <a:r>
              <a:rPr b="1" lang="en-US" sz="2800">
                <a:solidFill>
                  <a:srgbClr val="000000"/>
                </a:solidFill>
                <a:latin typeface="Calibri"/>
                <a:ea typeface="Calibri"/>
              </a:rPr>
              <a:t>
</a:t>
            </a:r>
            <a:endParaRPr/>
          </a:p>
        </p:txBody>
      </p:sp>
    </p:spTree>
  </p:cSld>
  <p:timing>
    <p:tnLst>
      <p:par>
        <p:cTn id="38" dur="indefinite" restart="never" nodeType="tmRoot">
          <p:childTnLst>
            <p:seq>
              <p:cTn id="39"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779" name="Picture 3" descr=""/>
          <p:cNvPicPr/>
          <p:nvPr/>
        </p:nvPicPr>
        <p:blipFill>
          <a:blip r:embed="rId1"/>
          <a:stretch>
            <a:fillRect/>
          </a:stretch>
        </p:blipFill>
        <p:spPr>
          <a:xfrm>
            <a:off x="571680" y="1428840"/>
            <a:ext cx="7857720" cy="5214600"/>
          </a:xfrm>
          <a:prstGeom prst="rect">
            <a:avLst/>
          </a:prstGeom>
          <a:ln>
            <a:noFill/>
          </a:ln>
        </p:spPr>
      </p:pic>
      <p:sp>
        <p:nvSpPr>
          <p:cNvPr id="780" name="TextShape 1"/>
          <p:cNvSpPr txBox="1"/>
          <p:nvPr/>
        </p:nvSpPr>
        <p:spPr>
          <a:xfrm>
            <a:off x="500040" y="142920"/>
            <a:ext cx="8229240" cy="1142640"/>
          </a:xfrm>
          <a:prstGeom prst="rect">
            <a:avLst/>
          </a:prstGeom>
        </p:spPr>
        <p:txBody>
          <a:bodyPr anchor="ctr"/>
          <a:p>
            <a:pPr algn="ctr">
              <a:lnSpc>
                <a:spcPct val="100000"/>
              </a:lnSpc>
            </a:pPr>
            <a:r>
              <a:rPr b="1" lang="en-US" sz="2000">
                <a:solidFill>
                  <a:srgbClr val="000000"/>
                </a:solidFill>
                <a:latin typeface="Calibri"/>
              </a:rPr>
              <a:t>A suggested research approach to Integrative Multidisciplinary (IMD) research for progressing from the Disciplinary (D) to the Interdisciplinary (ID) and the Transdisciplinary (TD) phases</a:t>
            </a:r>
            <a:endParaRPr/>
          </a:p>
        </p:txBody>
      </p:sp>
      <p:sp>
        <p:nvSpPr>
          <p:cNvPr id="781" name="CustomShape 2"/>
          <p:cNvSpPr/>
          <p:nvPr/>
        </p:nvSpPr>
        <p:spPr>
          <a:xfrm>
            <a:off x="142920" y="857160"/>
            <a:ext cx="1642680" cy="1855800"/>
          </a:xfrm>
          <a:prstGeom prst="rect">
            <a:avLst/>
          </a:prstGeom>
          <a:solidFill>
            <a:srgbClr val="c6d9f1"/>
          </a:solidFill>
          <a:ln>
            <a:noFill/>
          </a:ln>
        </p:spPr>
        <p:txBody>
          <a:bodyPr lIns="90000" rIns="90000" tIns="45000" bIns="45000"/>
          <a:p>
            <a:pPr>
              <a:lnSpc>
                <a:spcPct val="100000"/>
              </a:lnSpc>
            </a:pPr>
            <a:r>
              <a:rPr lang="en-ZA" sz="1400" u="sng">
                <a:solidFill>
                  <a:srgbClr val="000000"/>
                </a:solidFill>
                <a:latin typeface="Arial"/>
              </a:rPr>
              <a:t>Exploration Phase</a:t>
            </a:r>
            <a:endParaRPr/>
          </a:p>
          <a:p>
            <a:pPr>
              <a:lnSpc>
                <a:spcPct val="100000"/>
              </a:lnSpc>
            </a:pPr>
            <a:r>
              <a:rPr lang="en-ZA" sz="1400" u="sng">
                <a:solidFill>
                  <a:srgbClr val="000000"/>
                </a:solidFill>
                <a:latin typeface="Arial"/>
              </a:rPr>
              <a:t>2011</a:t>
            </a:r>
            <a:endParaRPr/>
          </a:p>
          <a:p>
            <a:pPr>
              <a:lnSpc>
                <a:spcPct val="100000"/>
              </a:lnSpc>
              <a:buFont typeface="StarSymbol"/>
              <a:buChar char="-"/>
            </a:pPr>
            <a:r>
              <a:rPr lang="en-ZA" sz="1100">
                <a:solidFill>
                  <a:srgbClr val="000000"/>
                </a:solidFill>
                <a:latin typeface="Arial"/>
              </a:rPr>
              <a:t>Brainstorming;</a:t>
            </a:r>
            <a:endParaRPr/>
          </a:p>
          <a:p>
            <a:pPr>
              <a:lnSpc>
                <a:spcPct val="100000"/>
              </a:lnSpc>
              <a:buFont typeface="StarSymbol"/>
              <a:buChar char="-"/>
            </a:pPr>
            <a:r>
              <a:rPr lang="en-ZA" sz="1100">
                <a:solidFill>
                  <a:srgbClr val="000000"/>
                </a:solidFill>
                <a:latin typeface="Arial"/>
              </a:rPr>
              <a:t> </a:t>
            </a:r>
            <a:r>
              <a:rPr lang="en-ZA" sz="1100">
                <a:solidFill>
                  <a:srgbClr val="000000"/>
                </a:solidFill>
                <a:latin typeface="Arial"/>
              </a:rPr>
              <a:t>Visiting the broader municipal area;</a:t>
            </a:r>
            <a:endParaRPr/>
          </a:p>
          <a:p>
            <a:pPr>
              <a:lnSpc>
                <a:spcPct val="100000"/>
              </a:lnSpc>
              <a:buFont typeface="StarSymbol"/>
              <a:buChar char="-"/>
            </a:pPr>
            <a:r>
              <a:rPr lang="en-ZA" sz="1100">
                <a:solidFill>
                  <a:srgbClr val="000000"/>
                </a:solidFill>
                <a:latin typeface="Arial"/>
              </a:rPr>
              <a:t> </a:t>
            </a:r>
            <a:r>
              <a:rPr lang="en-ZA" sz="1100">
                <a:solidFill>
                  <a:srgbClr val="000000"/>
                </a:solidFill>
                <a:latin typeface="Arial"/>
              </a:rPr>
              <a:t>Structuring &amp; restructuring &amp; </a:t>
            </a:r>
            <a:r>
              <a:rPr lang="en-ZA" sz="1100">
                <a:solidFill>
                  <a:srgbClr val="ff0000"/>
                </a:solidFill>
                <a:latin typeface="Arial"/>
              </a:rPr>
              <a:t>…restructuring</a:t>
            </a:r>
            <a:r>
              <a:rPr lang="en-ZA" sz="1100">
                <a:solidFill>
                  <a:srgbClr val="000000"/>
                </a:solidFill>
                <a:latin typeface="Arial"/>
              </a:rPr>
              <a:t>!;</a:t>
            </a:r>
            <a:endParaRPr/>
          </a:p>
          <a:p>
            <a:pPr>
              <a:lnSpc>
                <a:spcPct val="100000"/>
              </a:lnSpc>
              <a:buFont typeface="StarSymbol"/>
              <a:buChar char="-"/>
            </a:pPr>
            <a:r>
              <a:rPr lang="en-ZA" sz="1100">
                <a:solidFill>
                  <a:srgbClr val="000000"/>
                </a:solidFill>
                <a:latin typeface="Arial"/>
              </a:rPr>
              <a:t> </a:t>
            </a:r>
            <a:r>
              <a:rPr lang="en-ZA" sz="1100">
                <a:solidFill>
                  <a:srgbClr val="000000"/>
                </a:solidFill>
                <a:latin typeface="Arial"/>
              </a:rPr>
              <a:t>Ecohealth Forum;</a:t>
            </a:r>
            <a:endParaRPr/>
          </a:p>
          <a:p>
            <a:pPr>
              <a:lnSpc>
                <a:spcPct val="100000"/>
              </a:lnSpc>
              <a:buFont typeface="StarSymbol"/>
              <a:buChar char="-"/>
            </a:pPr>
            <a:r>
              <a:rPr lang="en-ZA" sz="1100">
                <a:solidFill>
                  <a:srgbClr val="000000"/>
                </a:solidFill>
                <a:latin typeface="Arial"/>
              </a:rPr>
              <a:t> </a:t>
            </a:r>
            <a:r>
              <a:rPr lang="en-ZA" sz="1100">
                <a:solidFill>
                  <a:srgbClr val="000000"/>
                </a:solidFill>
                <a:latin typeface="Arial"/>
              </a:rPr>
              <a:t>Personal research  </a:t>
            </a:r>
            <a:endParaRPr/>
          </a:p>
        </p:txBody>
      </p:sp>
    </p:spTree>
  </p:cSld>
  <p:timing>
    <p:tnLst>
      <p:par>
        <p:cTn id="40" dur="indefinite" restart="never" nodeType="tmRoot">
          <p:childTnLst>
            <p:seq>
              <p:cTn id="41"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82" name="TextShape 1"/>
          <p:cNvSpPr txBox="1"/>
          <p:nvPr/>
        </p:nvSpPr>
        <p:spPr>
          <a:xfrm>
            <a:off x="0" y="0"/>
            <a:ext cx="9143640" cy="6857640"/>
          </a:xfrm>
          <a:prstGeom prst="rect">
            <a:avLst/>
          </a:prstGeom>
        </p:spPr>
        <p:txBody>
          <a:bodyPr/>
          <a:p>
            <a:pPr>
              <a:lnSpc>
                <a:spcPct val="100000"/>
              </a:lnSpc>
              <a:buSzPct val="130000"/>
              <a:buFont typeface="Georgia"/>
              <a:buChar char="*"/>
            </a:pPr>
            <a:r>
              <a:rPr b="1" lang="en-US" sz="9600">
                <a:solidFill>
                  <a:srgbClr val="404040"/>
                </a:solidFill>
                <a:latin typeface="Trebuchet MS"/>
              </a:rPr>
              <a:t>UNDERSTANDING INTEGRATIVE MULTIDISCIPLINARY (IMD) RESEARCH</a:t>
            </a:r>
            <a:endParaRPr/>
          </a:p>
          <a:p>
            <a:pPr>
              <a:lnSpc>
                <a:spcPct val="100000"/>
              </a:lnSpc>
            </a:pPr>
            <a:r>
              <a:rPr b="1" lang="en-US" sz="9600">
                <a:solidFill>
                  <a:srgbClr val="000000"/>
                </a:solidFill>
                <a:latin typeface="Trebuchet MS"/>
              </a:rPr>
              <a:t>√ </a:t>
            </a:r>
            <a:r>
              <a:rPr b="1" lang="en-US" sz="8000">
                <a:solidFill>
                  <a:srgbClr val="000000"/>
                </a:solidFill>
                <a:latin typeface="Trebuchet MS"/>
              </a:rPr>
              <a:t>IMD is an </a:t>
            </a:r>
            <a:r>
              <a:rPr b="1" lang="en-US" sz="8000">
                <a:solidFill>
                  <a:srgbClr val="ff0000"/>
                </a:solidFill>
                <a:latin typeface="Trebuchet MS"/>
              </a:rPr>
              <a:t>intensive </a:t>
            </a:r>
            <a:r>
              <a:rPr b="1" lang="en-US" sz="8000" u="sng">
                <a:solidFill>
                  <a:srgbClr val="ff0000"/>
                </a:solidFill>
                <a:latin typeface="Trebuchet MS"/>
              </a:rPr>
              <a:t>disciplinary cooperation </a:t>
            </a:r>
            <a:r>
              <a:rPr b="1" lang="en-US" sz="8000">
                <a:solidFill>
                  <a:srgbClr val="ff0000"/>
                </a:solidFill>
                <a:latin typeface="Trebuchet MS"/>
              </a:rPr>
              <a:t>process </a:t>
            </a:r>
            <a:r>
              <a:rPr b="1" lang="en-US" sz="8000">
                <a:solidFill>
                  <a:srgbClr val="404040"/>
                </a:solidFill>
                <a:latin typeface="Trebuchet MS"/>
              </a:rPr>
              <a:t>that runs on an </a:t>
            </a:r>
            <a:r>
              <a:rPr b="1" lang="en-US" sz="8000" u="sng">
                <a:solidFill>
                  <a:srgbClr val="404040"/>
                </a:solidFill>
                <a:latin typeface="Trebuchet MS"/>
              </a:rPr>
              <a:t>equal input basis between researchers </a:t>
            </a:r>
            <a:r>
              <a:rPr b="1" lang="en-US" sz="8000">
                <a:solidFill>
                  <a:srgbClr val="404040"/>
                </a:solidFill>
                <a:latin typeface="Trebuchet MS"/>
              </a:rPr>
              <a:t>from the start of a joint research project. It should progress from a </a:t>
            </a:r>
            <a:r>
              <a:rPr b="1" lang="en-US" sz="8000" u="sng">
                <a:solidFill>
                  <a:srgbClr val="000000"/>
                </a:solidFill>
                <a:latin typeface="Trebuchet MS"/>
              </a:rPr>
              <a:t>constructive Disciplinary </a:t>
            </a:r>
            <a:r>
              <a:rPr b="1" lang="en-US" sz="8000">
                <a:solidFill>
                  <a:srgbClr val="404040"/>
                </a:solidFill>
                <a:latin typeface="Trebuchet MS"/>
              </a:rPr>
              <a:t>phase point of departure for </a:t>
            </a:r>
            <a:r>
              <a:rPr b="1" lang="en-US" sz="8000" u="sng">
                <a:solidFill>
                  <a:srgbClr val="404040"/>
                </a:solidFill>
                <a:latin typeface="Trebuchet MS"/>
              </a:rPr>
              <a:t>cooperation and discussions </a:t>
            </a:r>
            <a:r>
              <a:rPr b="1" lang="en-US" sz="8000">
                <a:solidFill>
                  <a:srgbClr val="404040"/>
                </a:solidFill>
                <a:latin typeface="Trebuchet MS"/>
              </a:rPr>
              <a:t>and gradually transforms into an Interdisciplinary phase of collaboration;</a:t>
            </a:r>
            <a:endParaRPr/>
          </a:p>
          <a:p>
            <a:pPr>
              <a:lnSpc>
                <a:spcPct val="100000"/>
              </a:lnSpc>
            </a:pPr>
            <a:r>
              <a:rPr b="1" lang="en-US" sz="9600">
                <a:solidFill>
                  <a:srgbClr val="000000"/>
                </a:solidFill>
                <a:latin typeface="Trebuchet MS"/>
              </a:rPr>
              <a:t>√ </a:t>
            </a:r>
            <a:r>
              <a:rPr b="1" lang="en-US" sz="8000">
                <a:solidFill>
                  <a:srgbClr val="000000"/>
                </a:solidFill>
                <a:latin typeface="Trebuchet MS"/>
              </a:rPr>
              <a:t>In the </a:t>
            </a:r>
            <a:r>
              <a:rPr b="1" lang="en-US" sz="8000">
                <a:solidFill>
                  <a:srgbClr val="ff0000"/>
                </a:solidFill>
                <a:latin typeface="Trebuchet MS"/>
              </a:rPr>
              <a:t>ID phase research skills and knowledge integrate into </a:t>
            </a:r>
            <a:r>
              <a:rPr b="1" lang="en-US" sz="8000" u="sng">
                <a:solidFill>
                  <a:srgbClr val="ff0000"/>
                </a:solidFill>
                <a:latin typeface="Trebuchet MS"/>
              </a:rPr>
              <a:t>combined/integrated research questions</a:t>
            </a:r>
            <a:r>
              <a:rPr b="1" lang="en-US" sz="8000">
                <a:solidFill>
                  <a:srgbClr val="ff0000"/>
                </a:solidFill>
                <a:latin typeface="Trebuchet MS"/>
              </a:rPr>
              <a:t>, outcomes and activities </a:t>
            </a:r>
            <a:r>
              <a:rPr b="1" lang="en-US" sz="8000">
                <a:solidFill>
                  <a:srgbClr val="404040"/>
                </a:solidFill>
                <a:latin typeface="Trebuchet MS"/>
              </a:rPr>
              <a:t>according to a research protocol </a:t>
            </a:r>
            <a:r>
              <a:rPr b="1" lang="en-US" sz="8000" u="sng">
                <a:solidFill>
                  <a:srgbClr val="404040"/>
                </a:solidFill>
                <a:latin typeface="Trebuchet MS"/>
              </a:rPr>
              <a:t>that fits the team</a:t>
            </a:r>
            <a:r>
              <a:rPr b="1" lang="en-US" sz="8000">
                <a:solidFill>
                  <a:srgbClr val="404040"/>
                </a:solidFill>
                <a:latin typeface="Trebuchet MS"/>
              </a:rPr>
              <a:t>, but research participation and progress [in D and/or in ID clusters] always with the input, consent and approval of </a:t>
            </a:r>
            <a:r>
              <a:rPr b="1" lang="en-US" sz="8000" u="sng">
                <a:solidFill>
                  <a:srgbClr val="404040"/>
                </a:solidFill>
                <a:latin typeface="Trebuchet MS"/>
              </a:rPr>
              <a:t>the full IMD team</a:t>
            </a:r>
            <a:r>
              <a:rPr b="1" lang="en-US" sz="8000">
                <a:solidFill>
                  <a:srgbClr val="404040"/>
                </a:solidFill>
                <a:latin typeface="Trebuchet MS"/>
              </a:rPr>
              <a:t>; </a:t>
            </a:r>
            <a:endParaRPr/>
          </a:p>
          <a:p>
            <a:pPr>
              <a:lnSpc>
                <a:spcPct val="100000"/>
              </a:lnSpc>
            </a:pPr>
            <a:r>
              <a:rPr b="1" lang="en-US" sz="9600">
                <a:solidFill>
                  <a:srgbClr val="000000"/>
                </a:solidFill>
                <a:latin typeface="Trebuchet MS"/>
              </a:rPr>
              <a:t>√</a:t>
            </a:r>
            <a:r>
              <a:rPr b="1" lang="en-US" sz="9600">
                <a:solidFill>
                  <a:srgbClr val="404040"/>
                </a:solidFill>
                <a:latin typeface="Trebuchet MS"/>
              </a:rPr>
              <a:t> </a:t>
            </a:r>
            <a:r>
              <a:rPr b="1" lang="en-US" sz="8000">
                <a:solidFill>
                  <a:srgbClr val="000000"/>
                </a:solidFill>
                <a:latin typeface="Trebuchet MS"/>
              </a:rPr>
              <a:t>The final </a:t>
            </a:r>
            <a:r>
              <a:rPr b="1" lang="en-US" sz="8000">
                <a:solidFill>
                  <a:srgbClr val="ff0000"/>
                </a:solidFill>
                <a:latin typeface="Trebuchet MS"/>
              </a:rPr>
              <a:t>IMD process progresses </a:t>
            </a:r>
            <a:r>
              <a:rPr b="1" lang="en-US" sz="8000">
                <a:solidFill>
                  <a:srgbClr val="000000"/>
                </a:solidFill>
                <a:latin typeface="Trebuchet MS"/>
              </a:rPr>
              <a:t>to a </a:t>
            </a:r>
            <a:r>
              <a:rPr b="1" lang="en-US" sz="8000">
                <a:solidFill>
                  <a:srgbClr val="ff0000"/>
                </a:solidFill>
                <a:latin typeface="Trebuchet MS"/>
              </a:rPr>
              <a:t>TD phase </a:t>
            </a:r>
            <a:r>
              <a:rPr b="1" lang="en-US" sz="8000">
                <a:solidFill>
                  <a:srgbClr val="404040"/>
                </a:solidFill>
                <a:latin typeface="Trebuchet MS"/>
              </a:rPr>
              <a:t>which is inclusive of/encapsulates: i) </a:t>
            </a:r>
            <a:r>
              <a:rPr b="1" lang="en-US" sz="8000" u="sng">
                <a:solidFill>
                  <a:srgbClr val="404040"/>
                </a:solidFill>
                <a:latin typeface="Trebuchet MS"/>
              </a:rPr>
              <a:t>Intensive community Indigenous Knowledge System involvement/considerations</a:t>
            </a:r>
            <a:r>
              <a:rPr b="1" lang="en-US" sz="8000">
                <a:solidFill>
                  <a:srgbClr val="404040"/>
                </a:solidFill>
                <a:latin typeface="Trebuchet MS"/>
              </a:rPr>
              <a:t>; ii) </a:t>
            </a:r>
            <a:r>
              <a:rPr b="1" lang="en-US" sz="8000" u="sng">
                <a:solidFill>
                  <a:srgbClr val="404040"/>
                </a:solidFill>
                <a:latin typeface="Trebuchet MS"/>
              </a:rPr>
              <a:t>Community Management/ Leadership involvement within municipal circles</a:t>
            </a:r>
            <a:r>
              <a:rPr b="1" lang="en-US" sz="8000">
                <a:solidFill>
                  <a:srgbClr val="404040"/>
                </a:solidFill>
                <a:latin typeface="Trebuchet MS"/>
              </a:rPr>
              <a:t>; iii) </a:t>
            </a:r>
            <a:r>
              <a:rPr b="1" lang="en-US" sz="8000" u="sng">
                <a:solidFill>
                  <a:srgbClr val="404040"/>
                </a:solidFill>
                <a:latin typeface="Trebuchet MS"/>
              </a:rPr>
              <a:t>Expert involvement broader than the IMD-research team boundaries </a:t>
            </a:r>
            <a:r>
              <a:rPr b="1" lang="en-US" sz="8000">
                <a:solidFill>
                  <a:srgbClr val="404040"/>
                </a:solidFill>
                <a:latin typeface="Trebuchet MS"/>
              </a:rPr>
              <a:t> iv) </a:t>
            </a:r>
            <a:r>
              <a:rPr b="1" lang="en-US" sz="8000" u="sng">
                <a:solidFill>
                  <a:srgbClr val="404040"/>
                </a:solidFill>
                <a:latin typeface="Trebuchet MS"/>
              </a:rPr>
              <a:t>Proactive recommendations and solutions towards aspects of the community status</a:t>
            </a:r>
            <a:r>
              <a:rPr b="1" lang="en-US" sz="8000">
                <a:solidFill>
                  <a:srgbClr val="404040"/>
                </a:solidFill>
                <a:latin typeface="Trebuchet MS"/>
              </a:rPr>
              <a:t>, by also uplifting/supporting/providing  the community with certain skills and involving them in research processes and keeping involved in a post research report phase (Community building phase/Sustainability support phase). </a:t>
            </a:r>
            <a:endParaRPr/>
          </a:p>
          <a:p>
            <a:pPr>
              <a:lnSpc>
                <a:spcPct val="100000"/>
              </a:lnSpc>
            </a:pPr>
            <a:r>
              <a:rPr b="1" lang="en-US" sz="8000">
                <a:solidFill>
                  <a:srgbClr val="404040"/>
                </a:solidFill>
                <a:latin typeface="Trebuchet MS"/>
              </a:rPr>
              <a:t>The latter process can also be visible from an ID-phase. </a:t>
            </a:r>
            <a:endParaRPr/>
          </a:p>
          <a:p>
            <a:pPr>
              <a:lnSpc>
                <a:spcPct val="100000"/>
              </a:lnSpc>
            </a:pPr>
            <a:r>
              <a:rPr b="1" lang="en-US" sz="5600">
                <a:solidFill>
                  <a:srgbClr val="111422"/>
                </a:solidFill>
                <a:latin typeface="Trebuchet MS"/>
              </a:rPr>
              <a:t>This particular research model is in progress as it is currently tested in the research field, and may still requires refinement. </a:t>
            </a:r>
            <a:endParaRPr/>
          </a:p>
          <a:p>
            <a:pPr>
              <a:lnSpc>
                <a:spcPct val="100000"/>
              </a:lnSpc>
            </a:pPr>
            <a:r>
              <a:rPr b="1" lang="en-US" sz="2200">
                <a:solidFill>
                  <a:srgbClr val="404040"/>
                </a:solidFill>
                <a:latin typeface="Trebuchet MS"/>
              </a:rPr>
              <a:t> </a:t>
            </a:r>
            <a:endParaRPr/>
          </a:p>
        </p:txBody>
      </p:sp>
    </p:spTree>
  </p:cSld>
  <p:timing>
    <p:tnLst>
      <p:par>
        <p:cTn id="42" dur="indefinite" restart="never" nodeType="tmRoot">
          <p:childTnLst>
            <p:seq>
              <p:cTn id="43" dur="indefinite" nodeType="mainSeq">
                <p:childTnLst>
                  <p:par>
                    <p:cTn id="44" fill="hold">
                      <p:stCondLst>
                        <p:cond delay="indefinite"/>
                      </p:stCondLst>
                      <p:childTnLst>
                        <p:par>
                          <p:cTn id="45" fill="hold">
                            <p:stCondLst>
                              <p:cond delay="0"/>
                            </p:stCondLst>
                            <p:childTnLst>
                              <p:par>
                                <p:cTn id="46" nodeType="clickEffect" fill="hold" presetClass="entr" presetID="6" presetSubtype="16">
                                  <p:stCondLst>
                                    <p:cond delay="0"/>
                                  </p:stCondLst>
                                  <p:childTnLst>
                                    <p:set>
                                      <p:cBhvr>
                                        <p:cTn id="47" dur="1" fill="hold">
                                          <p:stCondLst>
                                            <p:cond delay="0"/>
                                          </p:stCondLst>
                                        </p:cTn>
                                        <p:tgtEl>
                                          <p:spTgt spid="782">
                                            <p:txEl>
                                              <p:pRg st="0" end="59"/>
                                            </p:txEl>
                                          </p:spTgt>
                                        </p:tgtEl>
                                        <p:attrNameLst>
                                          <p:attrName>style.visibility</p:attrName>
                                        </p:attrNameLst>
                                      </p:cBhvr>
                                      <p:to>
                                        <p:strVal val="visible"/>
                                      </p:to>
                                    </p:set>
                                    <p:animEffect filter="circle(in)" transition="out">
                                      <p:cBhvr additive="repl">
                                        <p:cTn id="48" dur="500"/>
                                        <p:tgtEl>
                                          <p:spTgt spid="782">
                                            <p:txEl>
                                              <p:pRg st="0" end="59"/>
                                            </p:txEl>
                                          </p:spTgt>
                                        </p:tgtEl>
                                      </p:cBhvr>
                                    </p:animEffect>
                                  </p:childTnLst>
                                </p:cTn>
                              </p:par>
                            </p:childTnLst>
                          </p:cTn>
                        </p:par>
                      </p:childTnLst>
                    </p:cTn>
                  </p:par>
                  <p:par>
                    <p:cTn id="49" fill="hold">
                      <p:stCondLst>
                        <p:cond delay="indefinite"/>
                      </p:stCondLst>
                      <p:childTnLst>
                        <p:par>
                          <p:cTn id="50" fill="hold">
                            <p:stCondLst>
                              <p:cond delay="0"/>
                            </p:stCondLst>
                            <p:childTnLst>
                              <p:par>
                                <p:cTn id="51" nodeType="clickEffect" fill="hold" presetClass="entr" presetID="22" presetSubtype="4">
                                  <p:stCondLst>
                                    <p:cond delay="0"/>
                                  </p:stCondLst>
                                  <p:childTnLst>
                                    <p:set>
                                      <p:cBhvr>
                                        <p:cTn id="52" dur="1" fill="hold">
                                          <p:stCondLst>
                                            <p:cond delay="0"/>
                                          </p:stCondLst>
                                        </p:cTn>
                                        <p:tgtEl>
                                          <p:spTgt spid="782">
                                            <p:txEl>
                                              <p:pRg st="59" end="396"/>
                                            </p:txEl>
                                          </p:spTgt>
                                        </p:tgtEl>
                                        <p:attrNameLst>
                                          <p:attrName>style.visibility</p:attrName>
                                        </p:attrNameLst>
                                      </p:cBhvr>
                                      <p:to>
                                        <p:strVal val="visible"/>
                                      </p:to>
                                    </p:set>
                                    <p:animEffect filter="wipe(down)" transition="out">
                                      <p:cBhvr additive="repl">
                                        <p:cTn id="53" dur="500"/>
                                        <p:tgtEl>
                                          <p:spTgt spid="782">
                                            <p:txEl>
                                              <p:pRg st="59" end="396"/>
                                            </p:txEl>
                                          </p:spTgt>
                                        </p:tgtEl>
                                      </p:cBhvr>
                                    </p:animEffect>
                                  </p:childTnLst>
                                </p:cTn>
                              </p:par>
                            </p:childTnLst>
                          </p:cTn>
                        </p:par>
                      </p:childTnLst>
                    </p:cTn>
                  </p:par>
                  <p:par>
                    <p:cTn id="54" fill="hold">
                      <p:stCondLst>
                        <p:cond delay="indefinite"/>
                      </p:stCondLst>
                      <p:childTnLst>
                        <p:par>
                          <p:cTn id="55" fill="hold">
                            <p:stCondLst>
                              <p:cond delay="0"/>
                            </p:stCondLst>
                            <p:childTnLst>
                              <p:par>
                                <p:cTn id="56" nodeType="clickEffect" fill="hold" presetClass="entr" presetID="10">
                                  <p:stCondLst>
                                    <p:cond delay="0"/>
                                  </p:stCondLst>
                                  <p:childTnLst>
                                    <p:set>
                                      <p:cBhvr>
                                        <p:cTn id="57" dur="1" fill="hold">
                                          <p:stCondLst>
                                            <p:cond delay="0"/>
                                          </p:stCondLst>
                                        </p:cTn>
                                        <p:tgtEl>
                                          <p:spTgt spid="782">
                                            <p:txEl>
                                              <p:pRg st="396" end="712"/>
                                            </p:txEl>
                                          </p:spTgt>
                                        </p:tgtEl>
                                        <p:attrNameLst>
                                          <p:attrName>style.visibility</p:attrName>
                                        </p:attrNameLst>
                                      </p:cBhvr>
                                      <p:to>
                                        <p:strVal val="visible"/>
                                      </p:to>
                                    </p:set>
                                    <p:animEffect filter="fade" transition="in">
                                      <p:cBhvr additive="repl">
                                        <p:cTn id="58" dur="500"/>
                                        <p:tgtEl>
                                          <p:spTgt spid="782">
                                            <p:txEl>
                                              <p:pRg st="396" end="712"/>
                                            </p:txEl>
                                          </p:spTgt>
                                        </p:tgtEl>
                                      </p:cBhvr>
                                    </p:animEffect>
                                  </p:childTnLst>
                                </p:cTn>
                              </p:par>
                            </p:childTnLst>
                          </p:cTn>
                        </p:par>
                      </p:childTnLst>
                    </p:cTn>
                  </p:par>
                  <p:par>
                    <p:cTn id="59" fill="hold">
                      <p:stCondLst>
                        <p:cond delay="indefinite"/>
                      </p:stCondLst>
                      <p:childTnLst>
                        <p:par>
                          <p:cTn id="60" fill="hold">
                            <p:stCondLst>
                              <p:cond delay="0"/>
                            </p:stCondLst>
                            <p:childTnLst>
                              <p:par>
                                <p:cTn id="61" nodeType="clickEffect" fill="hold" presetClass="entr" presetID="10">
                                  <p:stCondLst>
                                    <p:cond delay="0"/>
                                  </p:stCondLst>
                                  <p:childTnLst>
                                    <p:set>
                                      <p:cBhvr>
                                        <p:cTn id="62" dur="1" fill="hold">
                                          <p:stCondLst>
                                            <p:cond delay="0"/>
                                          </p:stCondLst>
                                        </p:cTn>
                                        <p:tgtEl>
                                          <p:spTgt spid="782">
                                            <p:txEl>
                                              <p:pRg st="712" end="1333"/>
                                            </p:txEl>
                                          </p:spTgt>
                                        </p:tgtEl>
                                        <p:attrNameLst>
                                          <p:attrName>style.visibility</p:attrName>
                                        </p:attrNameLst>
                                      </p:cBhvr>
                                      <p:to>
                                        <p:strVal val="visible"/>
                                      </p:to>
                                    </p:set>
                                    <p:animEffect filter="fade" transition="in">
                                      <p:cBhvr additive="repl">
                                        <p:cTn id="63" dur="500"/>
                                        <p:tgtEl>
                                          <p:spTgt spid="782">
                                            <p:txEl>
                                              <p:pRg st="712" end="1333"/>
                                            </p:txEl>
                                          </p:spTgt>
                                        </p:tgtEl>
                                      </p:cBhvr>
                                    </p:animEffect>
                                  </p:childTnLst>
                                </p:cTn>
                              </p:par>
                              <p:par>
                                <p:cTn id="64" nodeType="withEffect" fill="hold" presetClass="entr" presetID="10">
                                  <p:stCondLst>
                                    <p:cond delay="0"/>
                                  </p:stCondLst>
                                  <p:childTnLst>
                                    <p:set>
                                      <p:cBhvr>
                                        <p:cTn id="65" dur="1" fill="hold">
                                          <p:stCondLst>
                                            <p:cond delay="0"/>
                                          </p:stCondLst>
                                        </p:cTn>
                                        <p:tgtEl>
                                          <p:spTgt spid="782">
                                            <p:txEl>
                                              <p:pRg st="1333" end="1391"/>
                                            </p:txEl>
                                          </p:spTgt>
                                        </p:tgtEl>
                                        <p:attrNameLst>
                                          <p:attrName>style.visibility</p:attrName>
                                        </p:attrNameLst>
                                      </p:cBhvr>
                                      <p:to>
                                        <p:strVal val="visible"/>
                                      </p:to>
                                    </p:set>
                                    <p:animEffect filter="fade" transition="in">
                                      <p:cBhvr additive="repl">
                                        <p:cTn id="66" dur="500"/>
                                        <p:tgtEl>
                                          <p:spTgt spid="782">
                                            <p:txEl>
                                              <p:pRg st="1333" end="1391"/>
                                            </p:txEl>
                                          </p:spTgt>
                                        </p:tgtEl>
                                      </p:cBhvr>
                                    </p:animEffect>
                                  </p:childTnLst>
                                </p:cTn>
                              </p:par>
                              <p:par>
                                <p:cTn id="67" nodeType="withEffect" fill="hold" presetClass="entr" presetID="10">
                                  <p:stCondLst>
                                    <p:cond delay="0"/>
                                  </p:stCondLst>
                                  <p:childTnLst>
                                    <p:set>
                                      <p:cBhvr>
                                        <p:cTn id="68" dur="1" fill="hold">
                                          <p:stCondLst>
                                            <p:cond delay="0"/>
                                          </p:stCondLst>
                                        </p:cTn>
                                        <p:tgtEl>
                                          <p:spTgt spid="782">
                                            <p:txEl>
                                              <p:pRg st="1391" end="1522"/>
                                            </p:txEl>
                                          </p:spTgt>
                                        </p:tgtEl>
                                        <p:attrNameLst>
                                          <p:attrName>style.visibility</p:attrName>
                                        </p:attrNameLst>
                                      </p:cBhvr>
                                      <p:to>
                                        <p:strVal val="visible"/>
                                      </p:to>
                                    </p:set>
                                    <p:animEffect filter="fade" transition="in">
                                      <p:cBhvr additive="repl">
                                        <p:cTn id="69" dur="500"/>
                                        <p:tgtEl>
                                          <p:spTgt spid="782">
                                            <p:txEl>
                                              <p:pRg st="1391" end="1522"/>
                                            </p:txEl>
                                          </p:spTgt>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83" name="TextShape 1"/>
          <p:cNvSpPr txBox="1"/>
          <p:nvPr/>
        </p:nvSpPr>
        <p:spPr>
          <a:xfrm>
            <a:off x="-7560" y="5919840"/>
            <a:ext cx="7812000" cy="863640"/>
          </a:xfrm>
          <a:prstGeom prst="rect">
            <a:avLst/>
          </a:prstGeom>
        </p:spPr>
        <p:txBody>
          <a:bodyPr/>
          <a:p>
            <a:pPr>
              <a:lnSpc>
                <a:spcPct val="100000"/>
              </a:lnSpc>
              <a:buSzPct val="128000"/>
              <a:buFont typeface="Georgia"/>
              <a:buChar char="*"/>
            </a:pPr>
            <a:r>
              <a:rPr b="1" lang="en-US" sz="2400">
                <a:solidFill>
                  <a:srgbClr val="000000"/>
                </a:solidFill>
                <a:latin typeface="Trebuchet MS"/>
              </a:rPr>
              <a:t>Bekkersdal- Project: Broad (eco)health and wellbeing reflection required by the team. </a:t>
            </a:r>
            <a:endParaRPr/>
          </a:p>
        </p:txBody>
      </p:sp>
      <p:sp>
        <p:nvSpPr>
          <p:cNvPr id="784" name="TextShape 2"/>
          <p:cNvSpPr txBox="1"/>
          <p:nvPr/>
        </p:nvSpPr>
        <p:spPr>
          <a:xfrm>
            <a:off x="323640" y="1440000"/>
            <a:ext cx="8820000" cy="4525920"/>
          </a:xfrm>
          <a:prstGeom prst="rect">
            <a:avLst/>
          </a:prstGeom>
        </p:spPr>
        <p:txBody>
          <a:bodyPr/>
          <a:p>
            <a:pPr>
              <a:lnSpc>
                <a:spcPct val="100000"/>
              </a:lnSpc>
              <a:buSzPct val="130000"/>
              <a:buFont typeface="Georgia"/>
              <a:buChar char="*"/>
            </a:pPr>
            <a:r>
              <a:rPr lang="en-US" sz="2900">
                <a:solidFill>
                  <a:srgbClr val="404040"/>
                </a:solidFill>
                <a:latin typeface="Trebuchet MS"/>
              </a:rPr>
              <a:t> </a:t>
            </a:r>
            <a:r>
              <a:rPr b="1" lang="en-US" sz="2900">
                <a:solidFill>
                  <a:srgbClr val="404040"/>
                </a:solidFill>
                <a:latin typeface="Trebuchet MS"/>
              </a:rPr>
              <a:t>Primary Research Question</a:t>
            </a:r>
            <a:r>
              <a:rPr lang="en-US" sz="2900">
                <a:solidFill>
                  <a:srgbClr val="404040"/>
                </a:solidFill>
                <a:latin typeface="Trebuchet MS"/>
              </a:rPr>
              <a:t>: </a:t>
            </a:r>
            <a:endParaRPr/>
          </a:p>
          <a:p>
            <a:pPr>
              <a:lnSpc>
                <a:spcPct val="100000"/>
              </a:lnSpc>
            </a:pPr>
            <a:r>
              <a:rPr lang="en-US" sz="2900">
                <a:solidFill>
                  <a:srgbClr val="404040"/>
                </a:solidFill>
                <a:latin typeface="Trebuchet MS"/>
              </a:rPr>
              <a:t>To explore the possibility of doing integrative research  on the health and well-being status of mining communities;</a:t>
            </a:r>
            <a:endParaRPr/>
          </a:p>
          <a:p>
            <a:pPr>
              <a:lnSpc>
                <a:spcPct val="100000"/>
              </a:lnSpc>
              <a:buSzPct val="130000"/>
              <a:buFont typeface="Georgia"/>
              <a:buChar char="*"/>
            </a:pPr>
            <a:r>
              <a:rPr b="1" lang="en-US" sz="2900">
                <a:solidFill>
                  <a:srgbClr val="404040"/>
                </a:solidFill>
                <a:latin typeface="Trebuchet MS"/>
              </a:rPr>
              <a:t>Secondary research questions by approx. 10 disciplines (</a:t>
            </a:r>
            <a:r>
              <a:rPr lang="en-US" sz="2900">
                <a:solidFill>
                  <a:srgbClr val="404040"/>
                </a:solidFill>
                <a:latin typeface="Trebuchet MS"/>
              </a:rPr>
              <a:t>22</a:t>
            </a:r>
            <a:r>
              <a:rPr b="1" lang="en-US" sz="2900">
                <a:solidFill>
                  <a:srgbClr val="404040"/>
                </a:solidFill>
                <a:latin typeface="Trebuchet MS"/>
              </a:rPr>
              <a:t> researchers in clusters or/and separate) </a:t>
            </a:r>
            <a:r>
              <a:rPr lang="en-US" sz="2900">
                <a:solidFill>
                  <a:srgbClr val="404040"/>
                </a:solidFill>
                <a:latin typeface="Trebuchet MS"/>
              </a:rPr>
              <a:t>to accomplish the project theme, </a:t>
            </a:r>
            <a:r>
              <a:rPr lang="en-US" sz="2900">
                <a:solidFill>
                  <a:srgbClr val="31489f"/>
                </a:solidFill>
                <a:latin typeface="Trebuchet MS"/>
              </a:rPr>
              <a:t>departing from the disciplinary known, growing gradually into the dispersed and more challenging but accomplishing/rewarding world of combined/interdisciplinary  perspectives on the primary research topic. By also developing secondary research questions  related to ecohealth and wellbeing research, all disciplines "feed" the core research focus.</a:t>
            </a:r>
            <a:endParaRPr/>
          </a:p>
          <a:p>
            <a:pPr>
              <a:lnSpc>
                <a:spcPct val="100000"/>
              </a:lnSpc>
              <a:buSzPct val="130000"/>
              <a:buFont typeface="Georgia"/>
              <a:buChar char="*"/>
            </a:pPr>
            <a:r>
              <a:rPr lang="en-US" sz="2900">
                <a:solidFill>
                  <a:srgbClr val="000000"/>
                </a:solidFill>
                <a:latin typeface="Trebuchet MS"/>
              </a:rPr>
              <a:t>A disciplinary combined </a:t>
            </a:r>
            <a:r>
              <a:rPr lang="en-US" sz="2900" u="sng">
                <a:solidFill>
                  <a:srgbClr val="000000"/>
                </a:solidFill>
                <a:latin typeface="Trebuchet MS"/>
              </a:rPr>
              <a:t>Baseline questionnaire also was developed in 2013 </a:t>
            </a:r>
            <a:r>
              <a:rPr lang="en-US" sz="2900">
                <a:solidFill>
                  <a:srgbClr val="000000"/>
                </a:solidFill>
                <a:latin typeface="Trebuchet MS"/>
              </a:rPr>
              <a:t>to capture some general </a:t>
            </a:r>
            <a:r>
              <a:rPr i="1" lang="en-US" sz="2900">
                <a:solidFill>
                  <a:srgbClr val="000000"/>
                </a:solidFill>
                <a:latin typeface="Trebuchet MS"/>
              </a:rPr>
              <a:t>features of the ecohealth and wellbeing of the Bekkersdal community</a:t>
            </a:r>
            <a:r>
              <a:rPr lang="en-US" sz="2900">
                <a:solidFill>
                  <a:srgbClr val="000000"/>
                </a:solidFill>
                <a:latin typeface="Trebuchet MS"/>
              </a:rPr>
              <a:t> that could guide /direct the clusters of disciplines towards working more in depth on  certain aspects of the research as identified. </a:t>
            </a:r>
            <a:endParaRPr/>
          </a:p>
          <a:p>
            <a:pPr>
              <a:lnSpc>
                <a:spcPct val="100000"/>
              </a:lnSpc>
            </a:pPr>
            <a:r>
              <a:rPr lang="en-US" sz="2200">
                <a:solidFill>
                  <a:srgbClr val="404040"/>
                </a:solidFill>
                <a:latin typeface="Trebuchet MS"/>
              </a:rPr>
              <a:t> </a:t>
            </a:r>
            <a:endParaRPr/>
          </a:p>
        </p:txBody>
      </p:sp>
      <p:pic>
        <p:nvPicPr>
          <p:cNvPr id="785" name="Picture 2" descr=""/>
          <p:cNvPicPr/>
          <p:nvPr/>
        </p:nvPicPr>
        <p:blipFill>
          <a:blip r:embed="rId1"/>
          <a:stretch>
            <a:fillRect/>
          </a:stretch>
        </p:blipFill>
        <p:spPr>
          <a:xfrm>
            <a:off x="7812360" y="5966280"/>
            <a:ext cx="1187280" cy="770400"/>
          </a:xfrm>
          <a:prstGeom prst="rect">
            <a:avLst/>
          </a:prstGeom>
          <a:ln>
            <a:noFill/>
          </a:ln>
        </p:spPr>
      </p:pic>
      <p:sp>
        <p:nvSpPr>
          <p:cNvPr id="786" name="CustomShape 3"/>
          <p:cNvSpPr/>
          <p:nvPr/>
        </p:nvSpPr>
        <p:spPr>
          <a:xfrm>
            <a:off x="323640" y="116640"/>
            <a:ext cx="8280720" cy="1310040"/>
          </a:xfrm>
          <a:prstGeom prst="rect">
            <a:avLst/>
          </a:prstGeom>
          <a:noFill/>
          <a:ln>
            <a:noFill/>
          </a:ln>
        </p:spPr>
        <p:txBody>
          <a:bodyPr lIns="90000" rIns="90000" tIns="45000" bIns="45000"/>
          <a:p>
            <a:pPr>
              <a:lnSpc>
                <a:spcPct val="100000"/>
              </a:lnSpc>
            </a:pPr>
            <a:r>
              <a:rPr b="1" i="1" lang="en-ZA" sz="2000" u="sng">
                <a:solidFill>
                  <a:srgbClr val="000000"/>
                </a:solidFill>
                <a:latin typeface="Trebuchet MS"/>
              </a:rPr>
              <a:t>NRF-PROJECT FOCUS IN COMMUNITY ENGAGEMENT</a:t>
            </a:r>
            <a:r>
              <a:rPr b="1" lang="en-ZA" sz="2000">
                <a:solidFill>
                  <a:srgbClr val="000000"/>
                </a:solidFill>
                <a:latin typeface="Trebuchet MS"/>
              </a:rPr>
              <a:t>:  Exploring integrative multidisciplinary-focussed research on the health and well-being status of mining communities: The case of Bekkersdal, Westonaria</a:t>
            </a:r>
            <a:endParaRPr/>
          </a:p>
        </p:txBody>
      </p:sp>
    </p:spTree>
  </p:cSld>
  <p:timing>
    <p:tnLst>
      <p:par>
        <p:cTn id="70" dur="indefinite" restart="never" nodeType="tmRoot">
          <p:childTnLst>
            <p:seq>
              <p:cTn id="71" dur="indefinite" nodeType="mainSeq">
                <p:childTnLst>
                  <p:par>
                    <p:cTn id="72" fill="hold">
                      <p:stCondLst>
                        <p:cond delay="indefinite"/>
                      </p:stCondLst>
                      <p:childTnLst>
                        <p:par>
                          <p:cTn id="73" fill="hold">
                            <p:stCondLst>
                              <p:cond delay="0"/>
                            </p:stCondLst>
                            <p:childTnLst>
                              <p:par>
                                <p:cTn id="74" nodeType="clickEffect" fill="hold" presetClass="entr" presetID="1">
                                  <p:stCondLst>
                                    <p:cond delay="0"/>
                                  </p:stCondLst>
                                  <p:childTnLst>
                                    <p:set>
                                      <p:cBhvr>
                                        <p:cTn id="75" dur="1" fill="hold">
                                          <p:stCondLst>
                                            <p:cond delay="0"/>
                                          </p:stCondLst>
                                        </p:cTn>
                                        <p:tgtEl>
                                          <p:spTgt spid="786">
                                            <p:txEl>
                                              <p:pRg st="0" end="196"/>
                                            </p:txEl>
                                          </p:spTgt>
                                        </p:tgtEl>
                                        <p:attrNameLst>
                                          <p:attrName>style.visibility</p:attrName>
                                        </p:attrNameLst>
                                      </p:cBhvr>
                                      <p:to>
                                        <p:strVal val="visible"/>
                                      </p:to>
                                    </p:set>
                                  </p:childTnLst>
                                </p:cTn>
                              </p:par>
                              <p:par>
                                <p:cTn id="76" nodeType="withEffect" fill="hold" presetClass="entr" presetID="10">
                                  <p:stCondLst>
                                    <p:cond delay="0"/>
                                  </p:stCondLst>
                                  <p:childTnLst>
                                    <p:set>
                                      <p:cBhvr>
                                        <p:cTn id="77" dur="1" fill="hold">
                                          <p:stCondLst>
                                            <p:cond delay="0"/>
                                          </p:stCondLst>
                                        </p:cTn>
                                        <p:tgtEl>
                                          <p:spTgt spid="783"/>
                                        </p:tgtEl>
                                        <p:attrNameLst>
                                          <p:attrName>style.visibility</p:attrName>
                                        </p:attrNameLst>
                                      </p:cBhvr>
                                      <p:to>
                                        <p:strVal val="visible"/>
                                      </p:to>
                                    </p:set>
                                    <p:animEffect filter="fade" transition="in">
                                      <p:cBhvr additive="repl">
                                        <p:cTn id="78" dur="500"/>
                                        <p:tgtEl>
                                          <p:spTgt spid="783"/>
                                        </p:tgtEl>
                                      </p:cBhvr>
                                    </p:animEffect>
                                  </p:childTnLst>
                                </p:cTn>
                              </p:par>
                              <p:par>
                                <p:cTn id="79" nodeType="withEffect" fill="hold" presetClass="entr" presetID="10">
                                  <p:stCondLst>
                                    <p:cond delay="0"/>
                                  </p:stCondLst>
                                  <p:childTnLst>
                                    <p:set>
                                      <p:cBhvr>
                                        <p:cTn id="80" dur="1" fill="hold">
                                          <p:stCondLst>
                                            <p:cond delay="0"/>
                                          </p:stCondLst>
                                        </p:cTn>
                                        <p:tgtEl>
                                          <p:spTgt spid="785"/>
                                        </p:tgtEl>
                                        <p:attrNameLst>
                                          <p:attrName>style.visibility</p:attrName>
                                        </p:attrNameLst>
                                      </p:cBhvr>
                                      <p:to>
                                        <p:strVal val="visible"/>
                                      </p:to>
                                    </p:set>
                                    <p:animEffect filter="fade" transition="in">
                                      <p:cBhvr additive="repl">
                                        <p:cTn id="81" dur="500"/>
                                        <p:tgtEl>
                                          <p:spTgt spid="785"/>
                                        </p:tgtEl>
                                      </p:cBhvr>
                                    </p:animEffect>
                                  </p:childTnLst>
                                </p:cTn>
                              </p:par>
                            </p:childTnLst>
                          </p:cTn>
                        </p:par>
                      </p:childTnLst>
                    </p:cTn>
                  </p:par>
                  <p:par>
                    <p:cTn id="82" fill="hold">
                      <p:stCondLst>
                        <p:cond delay="indefinite"/>
                      </p:stCondLst>
                      <p:childTnLst>
                        <p:par>
                          <p:cTn id="83" fill="hold">
                            <p:stCondLst>
                              <p:cond delay="0"/>
                            </p:stCondLst>
                            <p:childTnLst>
                              <p:par>
                                <p:cTn id="84" nodeType="clickEffect" fill="hold" presetClass="entr" presetID="22" presetSubtype="4">
                                  <p:stCondLst>
                                    <p:cond delay="0"/>
                                  </p:stCondLst>
                                  <p:childTnLst>
                                    <p:set>
                                      <p:cBhvr>
                                        <p:cTn id="85" dur="1" fill="hold">
                                          <p:stCondLst>
                                            <p:cond delay="0"/>
                                          </p:stCondLst>
                                        </p:cTn>
                                        <p:tgtEl>
                                          <p:spTgt spid="784"/>
                                        </p:tgtEl>
                                        <p:attrNameLst>
                                          <p:attrName>style.visibility</p:attrName>
                                        </p:attrNameLst>
                                      </p:cBhvr>
                                      <p:to>
                                        <p:strVal val="visible"/>
                                      </p:to>
                                    </p:set>
                                    <p:animEffect filter="wipe(down)" transition="out">
                                      <p:cBhvr additive="repl">
                                        <p:cTn id="86" dur="500"/>
                                        <p:tgtEl>
                                          <p:spTgt spid="784"/>
                                        </p:tgtEl>
                                      </p:cBhvr>
                                    </p:animEffect>
                                  </p:childTnLst>
                                </p:cTn>
                              </p:par>
                            </p:childTnLst>
                          </p:cTn>
                        </p:par>
                      </p:childTnLst>
                    </p:cTn>
                  </p:par>
                  <p:par>
                    <p:cTn id="87" fill="hold">
                      <p:stCondLst>
                        <p:cond delay="indefinite"/>
                      </p:stCondLst>
                      <p:childTnLst>
                        <p:par>
                          <p:cTn id="88" fill="hold">
                            <p:stCondLst>
                              <p:cond delay="0"/>
                            </p:stCondLst>
                            <p:childTnLst>
                              <p:par>
                                <p:cTn id="89" nodeType="clickEffect" fill="hold" presetClass="entr" presetID="22" presetSubtype="4">
                                  <p:stCondLst>
                                    <p:cond delay="0"/>
                                  </p:stCondLst>
                                  <p:childTnLst>
                                    <p:set>
                                      <p:cBhvr>
                                        <p:cTn id="90" dur="1" fill="hold">
                                          <p:stCondLst>
                                            <p:cond delay="0"/>
                                          </p:stCondLst>
                                        </p:cTn>
                                        <p:tgtEl>
                                          <p:spTgt spid="784">
                                            <p:txEl>
                                              <p:pRg st="0" end="29"/>
                                            </p:txEl>
                                          </p:spTgt>
                                        </p:tgtEl>
                                        <p:attrNameLst>
                                          <p:attrName>style.visibility</p:attrName>
                                        </p:attrNameLst>
                                      </p:cBhvr>
                                      <p:to>
                                        <p:strVal val="visible"/>
                                      </p:to>
                                    </p:set>
                                    <p:animEffect filter="wipe(down)" transition="out">
                                      <p:cBhvr additive="repl">
                                        <p:cTn id="91" dur="500"/>
                                        <p:tgtEl>
                                          <p:spTgt spid="784">
                                            <p:txEl>
                                              <p:pRg st="0" end="29"/>
                                            </p:txEl>
                                          </p:spTgt>
                                        </p:tgtEl>
                                      </p:cBhvr>
                                    </p:animEffect>
                                  </p:childTnLst>
                                </p:cTn>
                              </p:par>
                              <p:par>
                                <p:cTn id="92" nodeType="withEffect" fill="hold" presetClass="entr" presetID="22" presetSubtype="4">
                                  <p:stCondLst>
                                    <p:cond delay="0"/>
                                  </p:stCondLst>
                                  <p:childTnLst>
                                    <p:set>
                                      <p:cBhvr>
                                        <p:cTn id="93" dur="1" fill="hold">
                                          <p:stCondLst>
                                            <p:cond delay="0"/>
                                          </p:stCondLst>
                                        </p:cTn>
                                        <p:tgtEl>
                                          <p:spTgt spid="784">
                                            <p:txEl>
                                              <p:pRg st="29" end="146"/>
                                            </p:txEl>
                                          </p:spTgt>
                                        </p:tgtEl>
                                        <p:attrNameLst>
                                          <p:attrName>style.visibility</p:attrName>
                                        </p:attrNameLst>
                                      </p:cBhvr>
                                      <p:to>
                                        <p:strVal val="visible"/>
                                      </p:to>
                                    </p:set>
                                    <p:animEffect filter="wipe(down)" transition="out">
                                      <p:cBhvr additive="repl">
                                        <p:cTn id="94" dur="500"/>
                                        <p:tgtEl>
                                          <p:spTgt spid="784">
                                            <p:txEl>
                                              <p:pRg st="29" end="146"/>
                                            </p:txEl>
                                          </p:spTgt>
                                        </p:tgtEl>
                                      </p:cBhvr>
                                    </p:animEffect>
                                  </p:childTnLst>
                                </p:cTn>
                              </p:par>
                            </p:childTnLst>
                          </p:cTn>
                        </p:par>
                      </p:childTnLst>
                    </p:cTn>
                  </p:par>
                  <p:par>
                    <p:cTn id="95" fill="hold">
                      <p:stCondLst>
                        <p:cond delay="indefinite"/>
                      </p:stCondLst>
                      <p:childTnLst>
                        <p:par>
                          <p:cTn id="96" fill="hold">
                            <p:stCondLst>
                              <p:cond delay="0"/>
                            </p:stCondLst>
                            <p:childTnLst>
                              <p:par>
                                <p:cTn id="97" nodeType="clickEffect" fill="hold" presetClass="entr" presetID="22" presetSubtype="4">
                                  <p:stCondLst>
                                    <p:cond delay="0"/>
                                  </p:stCondLst>
                                  <p:childTnLst>
                                    <p:set>
                                      <p:cBhvr>
                                        <p:cTn id="98" dur="1" fill="hold">
                                          <p:stCondLst>
                                            <p:cond delay="0"/>
                                          </p:stCondLst>
                                        </p:cTn>
                                        <p:tgtEl>
                                          <p:spTgt spid="784">
                                            <p:txEl>
                                              <p:pRg st="146" end="627"/>
                                            </p:txEl>
                                          </p:spTgt>
                                        </p:tgtEl>
                                        <p:attrNameLst>
                                          <p:attrName>style.visibility</p:attrName>
                                        </p:attrNameLst>
                                      </p:cBhvr>
                                      <p:to>
                                        <p:strVal val="visible"/>
                                      </p:to>
                                    </p:set>
                                    <p:animEffect filter="wipe(down)" transition="out">
                                      <p:cBhvr additive="repl">
                                        <p:cTn id="99" dur="500"/>
                                        <p:tgtEl>
                                          <p:spTgt spid="784">
                                            <p:txEl>
                                              <p:pRg st="146" end="627"/>
                                            </p:txEl>
                                          </p:spTgt>
                                        </p:tgtEl>
                                      </p:cBhvr>
                                    </p:animEffect>
                                  </p:childTnLst>
                                </p:cTn>
                              </p:par>
                            </p:childTnLst>
                          </p:cTn>
                        </p:par>
                      </p:childTnLst>
                    </p:cTn>
                  </p:par>
                  <p:par>
                    <p:cTn id="100" fill="hold">
                      <p:stCondLst>
                        <p:cond delay="indefinite"/>
                      </p:stCondLst>
                      <p:childTnLst>
                        <p:par>
                          <p:cTn id="101" fill="hold">
                            <p:stCondLst>
                              <p:cond delay="0"/>
                            </p:stCondLst>
                            <p:childTnLst>
                              <p:par>
                                <p:cTn id="102" nodeType="clickEffect" fill="hold" presetClass="entr" presetID="22" presetSubtype="4">
                                  <p:stCondLst>
                                    <p:cond delay="0"/>
                                  </p:stCondLst>
                                  <p:childTnLst>
                                    <p:set>
                                      <p:cBhvr>
                                        <p:cTn id="103" dur="1" fill="hold">
                                          <p:stCondLst>
                                            <p:cond delay="0"/>
                                          </p:stCondLst>
                                        </p:cTn>
                                        <p:tgtEl>
                                          <p:spTgt spid="784">
                                            <p:txEl>
                                              <p:pRg st="627" end="928"/>
                                            </p:txEl>
                                          </p:spTgt>
                                        </p:tgtEl>
                                        <p:attrNameLst>
                                          <p:attrName>style.visibility</p:attrName>
                                        </p:attrNameLst>
                                      </p:cBhvr>
                                      <p:to>
                                        <p:strVal val="visible"/>
                                      </p:to>
                                    </p:set>
                                    <p:animEffect filter="wipe(down)" transition="out">
                                      <p:cBhvr additive="repl">
                                        <p:cTn id="104" dur="500"/>
                                        <p:tgtEl>
                                          <p:spTgt spid="784">
                                            <p:txEl>
                                              <p:pRg st="627" end="928"/>
                                            </p:txEl>
                                          </p:spTgt>
                                        </p:tgtEl>
                                      </p:cBhvr>
                                    </p:animEffect>
                                  </p:childTnLst>
                                </p:cTn>
                              </p:par>
                            </p:childTnLst>
                          </p:cTn>
                        </p:par>
                      </p:childTnLst>
                    </p:cTn>
                  </p:par>
                  <p:par>
                    <p:cTn id="105" fill="hold">
                      <p:stCondLst>
                        <p:cond delay="indefinite"/>
                      </p:stCondLst>
                      <p:childTnLst>
                        <p:par>
                          <p:cTn id="106" fill="hold">
                            <p:stCondLst>
                              <p:cond delay="0"/>
                            </p:stCondLst>
                            <p:childTnLst>
                              <p:par>
                                <p:cTn id="107" nodeType="clickEffect" fill="hold" presetClass="entr" presetID="22" presetSubtype="4">
                                  <p:stCondLst>
                                    <p:cond delay="0"/>
                                  </p:stCondLst>
                                  <p:childTnLst>
                                    <p:set>
                                      <p:cBhvr>
                                        <p:cTn id="108" dur="1" fill="hold">
                                          <p:stCondLst>
                                            <p:cond delay="0"/>
                                          </p:stCondLst>
                                        </p:cTn>
                                        <p:tgtEl>
                                          <p:spTgt spid="784">
                                            <p:txEl>
                                              <p:pRg st="928" end="930"/>
                                            </p:txEl>
                                          </p:spTgt>
                                        </p:tgtEl>
                                        <p:attrNameLst>
                                          <p:attrName>style.visibility</p:attrName>
                                        </p:attrNameLst>
                                      </p:cBhvr>
                                      <p:to>
                                        <p:strVal val="visible"/>
                                      </p:to>
                                    </p:set>
                                    <p:animEffect filter="wipe(down)" transition="out">
                                      <p:cBhvr additive="repl">
                                        <p:cTn id="109" dur="500"/>
                                        <p:tgtEl>
                                          <p:spTgt spid="784">
                                            <p:txEl>
                                              <p:pRg st="928" end="930"/>
                                            </p:txEl>
                                          </p:spTgt>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87" name="TextShape 1"/>
          <p:cNvSpPr txBox="1"/>
          <p:nvPr/>
        </p:nvSpPr>
        <p:spPr>
          <a:xfrm>
            <a:off x="0" y="0"/>
            <a:ext cx="9143640" cy="1417320"/>
          </a:xfrm>
          <a:prstGeom prst="rect">
            <a:avLst/>
          </a:prstGeom>
        </p:spPr>
        <p:txBody>
          <a:bodyPr anchor="ctr"/>
          <a:p>
            <a:pPr>
              <a:lnSpc>
                <a:spcPct val="100000"/>
              </a:lnSpc>
            </a:pPr>
            <a:r>
              <a:rPr lang="en-US" sz="3200">
                <a:solidFill>
                  <a:srgbClr val="000000"/>
                </a:solidFill>
                <a:latin typeface="Calibri"/>
              </a:rPr>
              <a:t>            </a:t>
            </a:r>
            <a:r>
              <a:rPr b="1" lang="en-US" sz="3200">
                <a:solidFill>
                  <a:srgbClr val="000000"/>
                </a:solidFill>
                <a:latin typeface="Calibri"/>
              </a:rPr>
              <a:t>ECOHEALTH AS THEME IN INTEGRATIVE    </a:t>
            </a:r>
            <a:r>
              <a:rPr b="1" lang="en-US" sz="3200">
                <a:solidFill>
                  <a:srgbClr val="000000"/>
                </a:solidFill>
                <a:latin typeface="Calibri"/>
              </a:rPr>
              <a:t>	</a:t>
            </a:r>
            <a:r>
              <a:rPr b="1" lang="en-US" sz="3200">
                <a:solidFill>
                  <a:srgbClr val="000000"/>
                </a:solidFill>
                <a:latin typeface="Calibri"/>
              </a:rPr>
              <a:t>	</a:t>
            </a:r>
            <a:r>
              <a:rPr b="1" lang="en-US" sz="3200">
                <a:solidFill>
                  <a:srgbClr val="000000"/>
                </a:solidFill>
                <a:latin typeface="Calibri"/>
              </a:rPr>
              <a:t>	</a:t>
            </a:r>
            <a:r>
              <a:rPr b="1" lang="en-US" sz="3200">
                <a:solidFill>
                  <a:srgbClr val="000000"/>
                </a:solidFill>
                <a:latin typeface="Calibri"/>
              </a:rPr>
              <a:t>MULTISDICIPLINARY  (IMD) RESEARCH</a:t>
            </a:r>
            <a:endParaRPr/>
          </a:p>
        </p:txBody>
      </p:sp>
      <p:sp>
        <p:nvSpPr>
          <p:cNvPr id="788" name="TextShape 2"/>
          <p:cNvSpPr txBox="1"/>
          <p:nvPr/>
        </p:nvSpPr>
        <p:spPr>
          <a:xfrm>
            <a:off x="179640" y="1340640"/>
            <a:ext cx="8856720" cy="5517000"/>
          </a:xfrm>
          <a:prstGeom prst="rect">
            <a:avLst/>
          </a:prstGeom>
        </p:spPr>
        <p:txBody>
          <a:bodyPr/>
          <a:p>
            <a:pPr>
              <a:lnSpc>
                <a:spcPct val="100000"/>
              </a:lnSpc>
              <a:buFont typeface="Arial"/>
              <a:buChar char="•"/>
            </a:pPr>
            <a:r>
              <a:rPr lang="en-US" sz="3200">
                <a:solidFill>
                  <a:srgbClr val="000000"/>
                </a:solidFill>
                <a:latin typeface="Calibri"/>
              </a:rPr>
              <a:t>NRF-Research on the mining community Bekkersdal (2013-2015)</a:t>
            </a:r>
            <a:endParaRPr/>
          </a:p>
          <a:p>
            <a:pPr>
              <a:lnSpc>
                <a:spcPct val="100000"/>
              </a:lnSpc>
            </a:pPr>
            <a:r>
              <a:rPr lang="en-US" sz="3200" u="sng">
                <a:solidFill>
                  <a:srgbClr val="000000"/>
                </a:solidFill>
                <a:latin typeface="Calibri"/>
              </a:rPr>
              <a:t>BROAD ECOHEALTH &amp; WELLBEING FOCUS</a:t>
            </a:r>
            <a:r>
              <a:rPr lang="en-US" sz="3200">
                <a:solidFill>
                  <a:srgbClr val="000000"/>
                </a:solidFill>
                <a:latin typeface="Calibri"/>
              </a:rPr>
              <a:t>: </a:t>
            </a:r>
            <a:endParaRPr/>
          </a:p>
          <a:p>
            <a:pPr>
              <a:lnSpc>
                <a:spcPct val="100000"/>
              </a:lnSpc>
              <a:buFont typeface="Arial"/>
              <a:buChar char="•"/>
            </a:pPr>
            <a:r>
              <a:rPr lang="en-US" sz="3200">
                <a:solidFill>
                  <a:srgbClr val="000000"/>
                </a:solidFill>
                <a:latin typeface="Calibri"/>
              </a:rPr>
              <a:t>To determine the ecohealth &amp; wellbeing status of people in Bekkersdal in:</a:t>
            </a:r>
            <a:endParaRPr/>
          </a:p>
          <a:p>
            <a:pPr>
              <a:lnSpc>
                <a:spcPct val="100000"/>
              </a:lnSpc>
            </a:pPr>
            <a:r>
              <a:rPr lang="en-US" sz="2800" u="sng">
                <a:solidFill>
                  <a:srgbClr val="000000"/>
                </a:solidFill>
                <a:latin typeface="Calibri"/>
              </a:rPr>
              <a:t>- </a:t>
            </a:r>
            <a:r>
              <a:rPr b="1" lang="en-US" sz="2800" u="sng">
                <a:solidFill>
                  <a:srgbClr val="000000"/>
                </a:solidFill>
                <a:latin typeface="Calibri"/>
              </a:rPr>
              <a:t>their built environment </a:t>
            </a:r>
            <a:r>
              <a:rPr lang="en-US" sz="2800">
                <a:solidFill>
                  <a:srgbClr val="000000"/>
                </a:solidFill>
                <a:latin typeface="Calibri"/>
              </a:rPr>
              <a:t>(eg. services, housing, service delivery, local management, security, etc.);</a:t>
            </a:r>
            <a:endParaRPr/>
          </a:p>
          <a:p>
            <a:pPr>
              <a:lnSpc>
                <a:spcPct val="100000"/>
              </a:lnSpc>
            </a:pPr>
            <a:r>
              <a:rPr lang="en-US" sz="2800" u="sng">
                <a:solidFill>
                  <a:srgbClr val="000000"/>
                </a:solidFill>
                <a:latin typeface="Calibri"/>
              </a:rPr>
              <a:t>- </a:t>
            </a:r>
            <a:r>
              <a:rPr b="1" lang="en-US" sz="2800" u="sng">
                <a:solidFill>
                  <a:srgbClr val="000000"/>
                </a:solidFill>
                <a:latin typeface="Calibri"/>
              </a:rPr>
              <a:t>their immediate/natural environment </a:t>
            </a:r>
            <a:r>
              <a:rPr lang="en-US" sz="2800">
                <a:solidFill>
                  <a:srgbClr val="000000"/>
                </a:solidFill>
                <a:latin typeface="Calibri"/>
              </a:rPr>
              <a:t>(eg. environmental capacity, issues and concerns); </a:t>
            </a:r>
            <a:endParaRPr/>
          </a:p>
          <a:p>
            <a:pPr>
              <a:lnSpc>
                <a:spcPct val="100000"/>
              </a:lnSpc>
            </a:pPr>
            <a:r>
              <a:rPr lang="en-US" sz="2800" u="sng">
                <a:solidFill>
                  <a:srgbClr val="000000"/>
                </a:solidFill>
                <a:latin typeface="Calibri"/>
              </a:rPr>
              <a:t>- </a:t>
            </a:r>
            <a:r>
              <a:rPr b="1" lang="en-US" sz="2800" u="sng">
                <a:solidFill>
                  <a:srgbClr val="000000"/>
                </a:solidFill>
                <a:latin typeface="Calibri"/>
              </a:rPr>
              <a:t>their well-being environment </a:t>
            </a:r>
            <a:r>
              <a:rPr lang="en-US" sz="2800">
                <a:solidFill>
                  <a:srgbClr val="000000"/>
                </a:solidFill>
                <a:latin typeface="Calibri"/>
              </a:rPr>
              <a:t>(eg. financial, physical, social, emotional; psychological etc).</a:t>
            </a:r>
            <a:endParaRPr/>
          </a:p>
          <a:p>
            <a:pPr>
              <a:lnSpc>
                <a:spcPct val="100000"/>
              </a:lnSpc>
            </a:pPr>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89" name="TextShape 1"/>
          <p:cNvSpPr txBox="1"/>
          <p:nvPr/>
        </p:nvSpPr>
        <p:spPr>
          <a:xfrm>
            <a:off x="0" y="15120"/>
            <a:ext cx="9143640" cy="1228680"/>
          </a:xfrm>
          <a:prstGeom prst="rect">
            <a:avLst/>
          </a:prstGeom>
        </p:spPr>
        <p:txBody>
          <a:bodyPr anchor="ctr"/>
          <a:p>
            <a:pPr algn="ctr">
              <a:lnSpc>
                <a:spcPct val="100000"/>
              </a:lnSpc>
            </a:pPr>
            <a:r>
              <a:rPr lang="en-US" sz="4400">
                <a:solidFill>
                  <a:srgbClr val="000000"/>
                </a:solidFill>
                <a:latin typeface="Calibri"/>
              </a:rPr>
              <a:t>Research objectives in </a:t>
            </a:r>
            <a:r>
              <a:rPr b="1" lang="en-US" sz="4400" u="sng">
                <a:solidFill>
                  <a:srgbClr val="000000"/>
                </a:solidFill>
                <a:latin typeface="Calibri"/>
              </a:rPr>
              <a:t>regional history </a:t>
            </a:r>
            <a:r>
              <a:rPr lang="en-US" sz="4400">
                <a:solidFill>
                  <a:srgbClr val="000000"/>
                </a:solidFill>
                <a:latin typeface="Calibri"/>
              </a:rPr>
              <a:t>as participating in IMD-research </a:t>
            </a:r>
            <a:endParaRPr/>
          </a:p>
        </p:txBody>
      </p:sp>
      <p:sp>
        <p:nvSpPr>
          <p:cNvPr id="790" name="TextShape 2"/>
          <p:cNvSpPr txBox="1"/>
          <p:nvPr/>
        </p:nvSpPr>
        <p:spPr>
          <a:xfrm>
            <a:off x="0" y="1268640"/>
            <a:ext cx="9143640" cy="5832360"/>
          </a:xfrm>
          <a:prstGeom prst="rect">
            <a:avLst/>
          </a:prstGeom>
        </p:spPr>
        <p:txBody>
          <a:bodyPr/>
          <a:p>
            <a:pPr>
              <a:lnSpc>
                <a:spcPct val="100000"/>
              </a:lnSpc>
            </a:pPr>
            <a:r>
              <a:rPr lang="en-US" sz="3200">
                <a:solidFill>
                  <a:srgbClr val="000000"/>
                </a:solidFill>
                <a:latin typeface="Calibri"/>
              </a:rPr>
              <a:t>As focussed tasks in this context of space (Bekkersdal) and time (1945-2013) and with ecohealth and wellbeing as broad theme my task are to:</a:t>
            </a:r>
            <a:endParaRPr/>
          </a:p>
          <a:p>
            <a:pPr>
              <a:lnSpc>
                <a:spcPct val="100000"/>
              </a:lnSpc>
              <a:buFont typeface="Arial"/>
              <a:buChar char="•"/>
            </a:pPr>
            <a:r>
              <a:rPr b="1" lang="en-US" sz="2800">
                <a:solidFill>
                  <a:srgbClr val="000000"/>
                </a:solidFill>
                <a:latin typeface="Calibri"/>
              </a:rPr>
              <a:t>record and historically analyse information and published research </a:t>
            </a:r>
            <a:r>
              <a:rPr lang="en-US" sz="2800" u="sng">
                <a:solidFill>
                  <a:srgbClr val="000000"/>
                </a:solidFill>
                <a:latin typeface="Calibri"/>
              </a:rPr>
              <a:t>that should reveal the health history or/and well-being status of the Bekkersdal community/area </a:t>
            </a:r>
            <a:r>
              <a:rPr lang="en-US" sz="2800">
                <a:solidFill>
                  <a:srgbClr val="000000"/>
                </a:solidFill>
                <a:latin typeface="Calibri"/>
              </a:rPr>
              <a:t>before and since 1945;</a:t>
            </a:r>
            <a:endParaRPr/>
          </a:p>
          <a:p>
            <a:pPr>
              <a:lnSpc>
                <a:spcPct val="100000"/>
              </a:lnSpc>
              <a:buFont typeface="Arial"/>
              <a:buChar char="•"/>
            </a:pPr>
            <a:r>
              <a:rPr lang="en-US" sz="2800" u="sng">
                <a:solidFill>
                  <a:srgbClr val="000000"/>
                </a:solidFill>
                <a:latin typeface="Calibri"/>
              </a:rPr>
              <a:t>record oral and written information </a:t>
            </a:r>
            <a:r>
              <a:rPr lang="en-US" sz="2800">
                <a:solidFill>
                  <a:srgbClr val="000000"/>
                </a:solidFill>
                <a:latin typeface="Calibri"/>
              </a:rPr>
              <a:t>(the latter in popular and scientific writing) on the responses/impressions of the Bekkersdal community members regarding a coping with their status of living and their experience of the natural environment.    </a:t>
            </a:r>
            <a:r>
              <a:rPr lang="en-US" sz="2000">
                <a:solidFill>
                  <a:srgbClr val="ff0000"/>
                </a:solidFill>
                <a:latin typeface="Calibri"/>
              </a:rPr>
              <a:t>[VERY LIMITED STUDIES SO FAR DONE ON THIS AREA: WHICH HAS MADE IT FEASIBLE FOR THE IMD-TEAM TO ENTER AFRESH]  </a:t>
            </a:r>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91" name="TextShape 1"/>
          <p:cNvSpPr txBox="1"/>
          <p:nvPr/>
        </p:nvSpPr>
        <p:spPr>
          <a:xfrm>
            <a:off x="0" y="0"/>
            <a:ext cx="9143640" cy="764280"/>
          </a:xfrm>
          <a:prstGeom prst="rect">
            <a:avLst/>
          </a:prstGeom>
        </p:spPr>
        <p:txBody>
          <a:bodyPr anchor="ctr"/>
          <a:p>
            <a:pPr algn="ctr">
              <a:lnSpc>
                <a:spcPct val="100000"/>
              </a:lnSpc>
            </a:pPr>
            <a:r>
              <a:rPr b="1" lang="en-US" sz="2000">
                <a:solidFill>
                  <a:srgbClr val="000000"/>
                </a:solidFill>
                <a:latin typeface="Calibri"/>
              </a:rPr>
              <a:t>Current areas of research in the NRF-Community Engagement Study on ecohealth and wellbeing in mining communities: BEKKERSDAL as case study</a:t>
            </a:r>
            <a:endParaRPr/>
          </a:p>
        </p:txBody>
      </p:sp>
      <p:pic>
        <p:nvPicPr>
          <p:cNvPr id="792" name="Picture 2" descr=""/>
          <p:cNvPicPr/>
          <p:nvPr/>
        </p:nvPicPr>
        <p:blipFill>
          <a:blip r:embed="rId1"/>
          <a:stretch>
            <a:fillRect/>
          </a:stretch>
        </p:blipFill>
        <p:spPr>
          <a:xfrm>
            <a:off x="0" y="764640"/>
            <a:ext cx="9143640" cy="6090480"/>
          </a:xfrm>
          <a:prstGeom prst="rect">
            <a:avLst/>
          </a:prstGeom>
          <a:ln>
            <a:noFill/>
          </a:ln>
        </p:spPr>
      </p:pic>
      <p:sp>
        <p:nvSpPr>
          <p:cNvPr id="793" name="CustomShape 2"/>
          <p:cNvSpPr/>
          <p:nvPr/>
        </p:nvSpPr>
        <p:spPr>
          <a:xfrm>
            <a:off x="0" y="5661360"/>
            <a:ext cx="1691280" cy="1194120"/>
          </a:xfrm>
          <a:prstGeom prst="ellipse">
            <a:avLst/>
          </a:prstGeom>
          <a:solidFill>
            <a:srgbClr val="b9cde5"/>
          </a:solidFill>
          <a:ln w="25560">
            <a:solidFill>
              <a:srgbClr val="558ed5"/>
            </a:solidFill>
            <a:round/>
          </a:ln>
        </p:spPr>
        <p:txBody>
          <a:bodyPr lIns="90000" rIns="90000" tIns="45000" bIns="45000" anchor="ctr"/>
          <a:p>
            <a:pPr algn="ctr">
              <a:lnSpc>
                <a:spcPct val="100000"/>
              </a:lnSpc>
            </a:pPr>
            <a:r>
              <a:rPr lang="en-ZA">
                <a:solidFill>
                  <a:srgbClr val="000000"/>
                </a:solidFill>
                <a:latin typeface="Calibri"/>
              </a:rPr>
              <a:t>Constitu tional rights</a:t>
            </a:r>
            <a:endParaRPr/>
          </a:p>
        </p:txBody>
      </p:sp>
      <p:sp>
        <p:nvSpPr>
          <p:cNvPr id="794" name="CustomShape 3"/>
          <p:cNvSpPr/>
          <p:nvPr/>
        </p:nvSpPr>
        <p:spPr>
          <a:xfrm>
            <a:off x="7524360" y="764640"/>
            <a:ext cx="1619280" cy="1223640"/>
          </a:xfrm>
          <a:prstGeom prst="ellipse">
            <a:avLst/>
          </a:prstGeom>
          <a:solidFill>
            <a:srgbClr val="b9cde5"/>
          </a:solidFill>
          <a:ln w="25560">
            <a:solidFill>
              <a:srgbClr val="558ed5"/>
            </a:solidFill>
            <a:round/>
          </a:ln>
        </p:spPr>
        <p:txBody>
          <a:bodyPr lIns="90000" rIns="90000" tIns="45000" bIns="45000" anchor="ctr"/>
          <a:p>
            <a:pPr algn="ctr">
              <a:lnSpc>
                <a:spcPct val="100000"/>
              </a:lnSpc>
            </a:pPr>
            <a:r>
              <a:rPr lang="en-ZA">
                <a:solidFill>
                  <a:srgbClr val="000000"/>
                </a:solidFill>
                <a:latin typeface="Calibri"/>
              </a:rPr>
              <a:t>Service delivery &amp; Local management</a:t>
            </a:r>
            <a:endParaRPr/>
          </a:p>
        </p:txBody>
      </p:sp>
      <p:sp>
        <p:nvSpPr>
          <p:cNvPr id="795" name="CustomShape 4"/>
          <p:cNvSpPr/>
          <p:nvPr/>
        </p:nvSpPr>
        <p:spPr>
          <a:xfrm>
            <a:off x="7524360" y="5661360"/>
            <a:ext cx="1619280" cy="1194120"/>
          </a:xfrm>
          <a:prstGeom prst="ellipse">
            <a:avLst/>
          </a:prstGeom>
          <a:solidFill>
            <a:srgbClr val="b9cde5"/>
          </a:solidFill>
          <a:ln w="25560">
            <a:solidFill>
              <a:srgbClr val="558ed5"/>
            </a:solidFill>
            <a:round/>
          </a:ln>
        </p:spPr>
        <p:txBody>
          <a:bodyPr lIns="90000" rIns="90000" tIns="45000" bIns="45000" anchor="ctr"/>
          <a:p>
            <a:pPr algn="ctr">
              <a:lnSpc>
                <a:spcPct val="100000"/>
              </a:lnSpc>
            </a:pPr>
            <a:r>
              <a:rPr b="1" lang="en-ZA">
                <a:solidFill>
                  <a:srgbClr val="000000"/>
                </a:solidFill>
                <a:latin typeface="Calibri"/>
              </a:rPr>
              <a:t>Political Legacy</a:t>
            </a:r>
            <a:endParaRPr/>
          </a:p>
        </p:txBody>
      </p:sp>
      <p:sp>
        <p:nvSpPr>
          <p:cNvPr id="796" name="CustomShape 5"/>
          <p:cNvSpPr/>
          <p:nvPr/>
        </p:nvSpPr>
        <p:spPr>
          <a:xfrm>
            <a:off x="0" y="764640"/>
            <a:ext cx="1691280" cy="1223640"/>
          </a:xfrm>
          <a:prstGeom prst="ellipse">
            <a:avLst/>
          </a:prstGeom>
          <a:solidFill>
            <a:srgbClr val="b9cde5"/>
          </a:solidFill>
          <a:ln w="25560">
            <a:solidFill>
              <a:srgbClr val="558ed5"/>
            </a:solidFill>
            <a:round/>
          </a:ln>
        </p:spPr>
        <p:txBody>
          <a:bodyPr lIns="90000" rIns="90000" tIns="45000" bIns="45000" anchor="ctr"/>
          <a:p>
            <a:pPr algn="ctr">
              <a:lnSpc>
                <a:spcPct val="100000"/>
              </a:lnSpc>
            </a:pPr>
            <a:r>
              <a:rPr b="1" lang="en-ZA">
                <a:solidFill>
                  <a:srgbClr val="000000"/>
                </a:solidFill>
                <a:latin typeface="Calibri"/>
              </a:rPr>
              <a:t>Historical Legacy</a:t>
            </a:r>
            <a:endParaRPr/>
          </a:p>
        </p:txBody>
      </p:sp>
      <p:sp>
        <p:nvSpPr>
          <p:cNvPr id="797" name="CustomShape 6"/>
          <p:cNvSpPr/>
          <p:nvPr/>
        </p:nvSpPr>
        <p:spPr>
          <a:xfrm>
            <a:off x="2174040" y="2600280"/>
            <a:ext cx="4795920" cy="1004400"/>
          </a:xfrm>
          <a:prstGeom prst="rect">
            <a:avLst/>
          </a:prstGeom>
          <a:noFill/>
          <a:ln>
            <a:noFill/>
          </a:ln>
        </p:spPr>
        <p:txBody>
          <a:bodyPr wrap="none" lIns="90000" rIns="90000" tIns="45000" bIns="45000"/>
          <a:p>
            <a:pPr>
              <a:lnSpc>
                <a:spcPct val="100000"/>
              </a:lnSpc>
            </a:pPr>
            <a:r>
              <a:rPr lang="en-ZA" sz="2800">
                <a:solidFill>
                  <a:srgbClr val="000000"/>
                </a:solidFill>
                <a:latin typeface="Eras Medium ITC"/>
              </a:rPr>
              <a:t>Regional (History) Studies</a:t>
            </a:r>
            <a:endParaRPr/>
          </a:p>
          <a:p>
            <a:pPr>
              <a:lnSpc>
                <a:spcPct val="100000"/>
              </a:lnSpc>
            </a:pPr>
            <a:r>
              <a:rPr lang="en-ZA" sz="2800">
                <a:solidFill>
                  <a:srgbClr val="000000"/>
                </a:solidFill>
                <a:latin typeface="Eras Medium ITC"/>
              </a:rPr>
              <a:t>            </a:t>
            </a:r>
            <a:r>
              <a:rPr lang="en-ZA" sz="2800">
                <a:solidFill>
                  <a:srgbClr val="000000"/>
                </a:solidFill>
                <a:latin typeface="Eras Medium ITC"/>
              </a:rPr>
              <a:t>In </a:t>
            </a:r>
            <a:r>
              <a:rPr lang="en-ZA" sz="3200">
                <a:solidFill>
                  <a:srgbClr val="000000"/>
                </a:solidFill>
                <a:latin typeface="Eras Medium ITC"/>
              </a:rPr>
              <a:t>Ecohealth &amp;</a:t>
            </a:r>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798" name="Picture 2" descr=""/>
          <p:cNvPicPr/>
          <p:nvPr/>
        </p:nvPicPr>
        <p:blipFill>
          <a:blip r:embed="rId1"/>
          <a:stretch>
            <a:fillRect/>
          </a:stretch>
        </p:blipFill>
        <p:spPr>
          <a:xfrm>
            <a:off x="3812040" y="223560"/>
            <a:ext cx="5051160" cy="4032000"/>
          </a:xfrm>
          <a:prstGeom prst="rect">
            <a:avLst/>
          </a:prstGeom>
          <a:ln>
            <a:noFill/>
          </a:ln>
        </p:spPr>
      </p:pic>
      <p:pic>
        <p:nvPicPr>
          <p:cNvPr id="799" name="Picture 3" descr=""/>
          <p:cNvPicPr/>
          <p:nvPr/>
        </p:nvPicPr>
        <p:blipFill>
          <a:blip r:embed="rId2"/>
          <a:stretch>
            <a:fillRect/>
          </a:stretch>
        </p:blipFill>
        <p:spPr>
          <a:xfrm>
            <a:off x="251640" y="1846080"/>
            <a:ext cx="3809520" cy="3584160"/>
          </a:xfrm>
          <a:prstGeom prst="rect">
            <a:avLst/>
          </a:prstGeom>
          <a:ln>
            <a:noFill/>
          </a:ln>
        </p:spPr>
      </p:pic>
      <p:sp>
        <p:nvSpPr>
          <p:cNvPr id="800" name="CustomShape 1"/>
          <p:cNvSpPr/>
          <p:nvPr/>
        </p:nvSpPr>
        <p:spPr>
          <a:xfrm flipH="1" flipV="1">
            <a:off x="754560" y="4564800"/>
            <a:ext cx="118440" cy="106560"/>
          </a:xfrm>
          <a:prstGeom prst="ellipse">
            <a:avLst/>
          </a:prstGeom>
          <a:solidFill>
            <a:srgbClr val="c3260c"/>
          </a:solidFill>
          <a:ln w="15840">
            <a:solidFill>
              <a:srgbClr val="1e2e68"/>
            </a:solidFill>
            <a:round/>
          </a:ln>
        </p:spPr>
      </p:sp>
      <p:sp>
        <p:nvSpPr>
          <p:cNvPr id="801" name="CustomShape 2"/>
          <p:cNvSpPr/>
          <p:nvPr/>
        </p:nvSpPr>
        <p:spPr>
          <a:xfrm rot="9968400">
            <a:off x="-45720" y="2275560"/>
            <a:ext cx="7544520" cy="1568880"/>
          </a:xfrm>
          <a:prstGeom prst="leftUpArrow">
            <a:avLst>
              <a:gd name="adj1" fmla="val 4910"/>
              <a:gd name="adj2" fmla="val 18816"/>
              <a:gd name="adj3" fmla="val 25000"/>
            </a:avLst>
          </a:prstGeom>
          <a:noFill/>
          <a:ln w="15840">
            <a:solidFill>
              <a:srgbClr val="1e2e68"/>
            </a:solidFill>
            <a:round/>
          </a:ln>
        </p:spPr>
      </p:sp>
      <p:sp>
        <p:nvSpPr>
          <p:cNvPr id="802" name="CustomShape 3"/>
          <p:cNvSpPr/>
          <p:nvPr/>
        </p:nvSpPr>
        <p:spPr>
          <a:xfrm>
            <a:off x="346320" y="1531080"/>
            <a:ext cx="2579760" cy="364680"/>
          </a:xfrm>
          <a:prstGeom prst="rect">
            <a:avLst/>
          </a:prstGeom>
          <a:noFill/>
          <a:ln>
            <a:noFill/>
          </a:ln>
        </p:spPr>
        <p:txBody>
          <a:bodyPr wrap="none" lIns="90000" rIns="90000" tIns="45000" bIns="45000"/>
          <a:p>
            <a:pPr>
              <a:lnSpc>
                <a:spcPct val="100000"/>
              </a:lnSpc>
            </a:pPr>
            <a:r>
              <a:rPr b="1" lang="en-ZA">
                <a:solidFill>
                  <a:srgbClr val="000000"/>
                </a:solidFill>
                <a:latin typeface="Trebuchet MS"/>
              </a:rPr>
              <a:t>GAUTENG</a:t>
            </a:r>
            <a:r>
              <a:rPr lang="en-ZA">
                <a:solidFill>
                  <a:srgbClr val="000000"/>
                </a:solidFill>
                <a:latin typeface="Trebuchet MS"/>
              </a:rPr>
              <a:t> province</a:t>
            </a:r>
            <a:endParaRPr/>
          </a:p>
        </p:txBody>
      </p:sp>
      <p:sp>
        <p:nvSpPr>
          <p:cNvPr id="803" name="CustomShape 4"/>
          <p:cNvSpPr/>
          <p:nvPr/>
        </p:nvSpPr>
        <p:spPr>
          <a:xfrm>
            <a:off x="1595160" y="5877360"/>
            <a:ext cx="2211120" cy="272880"/>
          </a:xfrm>
          <a:prstGeom prst="rect">
            <a:avLst/>
          </a:prstGeom>
          <a:noFill/>
          <a:ln>
            <a:noFill/>
          </a:ln>
        </p:spPr>
        <p:txBody>
          <a:bodyPr wrap="none" lIns="90000" rIns="90000" tIns="45000" bIns="45000"/>
          <a:p>
            <a:pPr>
              <a:lnSpc>
                <a:spcPct val="100000"/>
              </a:lnSpc>
            </a:pPr>
            <a:r>
              <a:rPr b="1" lang="en-ZA" sz="1200">
                <a:solidFill>
                  <a:srgbClr val="000000"/>
                </a:solidFill>
                <a:latin typeface="Trebuchet MS"/>
              </a:rPr>
              <a:t>Westonaria, Bekkersdal</a:t>
            </a:r>
            <a:endParaRPr/>
          </a:p>
        </p:txBody>
      </p:sp>
      <p:sp>
        <p:nvSpPr>
          <p:cNvPr id="804" name="CustomShape 5"/>
          <p:cNvSpPr/>
          <p:nvPr/>
        </p:nvSpPr>
        <p:spPr>
          <a:xfrm>
            <a:off x="815040" y="4725000"/>
            <a:ext cx="1089720" cy="1151640"/>
          </a:xfrm>
          <a:prstGeom prst="straightConnector1">
            <a:avLst/>
          </a:prstGeom>
          <a:noFill/>
          <a:ln w="25560">
            <a:solidFill>
              <a:srgbClr val="4e67c8"/>
            </a:solidFill>
            <a:round/>
            <a:headEnd len="med" type="arrow" w="med"/>
            <a:tailEnd len="med" type="arrow" w="med"/>
          </a:ln>
        </p:spPr>
      </p:sp>
      <p:sp>
        <p:nvSpPr>
          <p:cNvPr id="805" name="CustomShape 6"/>
          <p:cNvSpPr/>
          <p:nvPr/>
        </p:nvSpPr>
        <p:spPr>
          <a:xfrm>
            <a:off x="6860520" y="4275000"/>
            <a:ext cx="2368080" cy="303480"/>
          </a:xfrm>
          <a:prstGeom prst="rect">
            <a:avLst/>
          </a:prstGeom>
          <a:noFill/>
          <a:ln>
            <a:noFill/>
          </a:ln>
        </p:spPr>
        <p:txBody>
          <a:bodyPr wrap="none" lIns="90000" rIns="90000" tIns="45000" bIns="45000"/>
          <a:p>
            <a:pPr>
              <a:lnSpc>
                <a:spcPct val="100000"/>
              </a:lnSpc>
            </a:pPr>
            <a:r>
              <a:rPr b="1" lang="en-ZA" sz="1400">
                <a:solidFill>
                  <a:srgbClr val="000000"/>
                </a:solidFill>
                <a:latin typeface="Trebuchet MS"/>
              </a:rPr>
              <a:t>GAUTENG PROVINCE</a:t>
            </a:r>
            <a:endParaRPr/>
          </a:p>
        </p:txBody>
      </p:sp>
      <p:sp>
        <p:nvSpPr>
          <p:cNvPr id="806" name="CustomShape 7"/>
          <p:cNvSpPr/>
          <p:nvPr/>
        </p:nvSpPr>
        <p:spPr>
          <a:xfrm>
            <a:off x="7365240" y="1531080"/>
            <a:ext cx="1022760" cy="2724480"/>
          </a:xfrm>
          <a:prstGeom prst="straightConnector1">
            <a:avLst/>
          </a:prstGeom>
          <a:noFill/>
          <a:ln w="25560">
            <a:solidFill>
              <a:srgbClr val="4e67c8"/>
            </a:solidFill>
            <a:round/>
            <a:headEnd len="med" type="arrow" w="med"/>
            <a:tailEnd len="med" type="arrow" w="med"/>
          </a:ln>
        </p:spPr>
      </p:sp>
      <p:sp>
        <p:nvSpPr>
          <p:cNvPr id="807" name="CustomShape 8"/>
          <p:cNvSpPr/>
          <p:nvPr/>
        </p:nvSpPr>
        <p:spPr>
          <a:xfrm>
            <a:off x="-628560" y="3960"/>
            <a:ext cx="5725440" cy="395280"/>
          </a:xfrm>
          <a:prstGeom prst="rect">
            <a:avLst/>
          </a:prstGeom>
          <a:noFill/>
          <a:ln>
            <a:noFill/>
          </a:ln>
        </p:spPr>
        <p:txBody>
          <a:bodyPr wrap="none" lIns="90000" rIns="90000" tIns="45000" bIns="45000"/>
          <a:p>
            <a:pPr>
              <a:lnSpc>
                <a:spcPct val="100000"/>
              </a:lnSpc>
            </a:pPr>
            <a:r>
              <a:rPr b="1" lang="en-ZA" sz="2000">
                <a:solidFill>
                  <a:srgbClr val="000000"/>
                </a:solidFill>
                <a:latin typeface="Trebuchet MS"/>
              </a:rPr>
              <a:t>SPATIAL ORIENTATION, STUDY AREA </a:t>
            </a:r>
            <a:endParaRPr/>
          </a:p>
        </p:txBody>
      </p:sp>
      <p:sp>
        <p:nvSpPr>
          <p:cNvPr id="808" name="CustomShape 9"/>
          <p:cNvSpPr/>
          <p:nvPr/>
        </p:nvSpPr>
        <p:spPr>
          <a:xfrm>
            <a:off x="3809880" y="5042160"/>
            <a:ext cx="5333760" cy="2222640"/>
          </a:xfrm>
          <a:prstGeom prst="rect">
            <a:avLst/>
          </a:prstGeom>
          <a:noFill/>
          <a:ln>
            <a:noFill/>
          </a:ln>
        </p:spPr>
        <p:txBody>
          <a:bodyPr lIns="90000" rIns="90000" tIns="45000" bIns="45000"/>
          <a:p>
            <a:pPr>
              <a:lnSpc>
                <a:spcPct val="100000"/>
              </a:lnSpc>
            </a:pPr>
            <a:r>
              <a:rPr b="1" lang="en-ZA" sz="2800">
                <a:solidFill>
                  <a:srgbClr val="404040"/>
                </a:solidFill>
                <a:latin typeface="Calibri"/>
                <a:ea typeface="Calibri"/>
              </a:rPr>
              <a:t>A current </a:t>
            </a:r>
            <a:r>
              <a:rPr b="1" lang="en-ZA" sz="2800">
                <a:solidFill>
                  <a:srgbClr val="c3260c"/>
                </a:solidFill>
                <a:latin typeface="Calibri"/>
                <a:ea typeface="Calibri"/>
              </a:rPr>
              <a:t>IMD research </a:t>
            </a:r>
            <a:r>
              <a:rPr b="1" lang="en-ZA" sz="2800">
                <a:solidFill>
                  <a:srgbClr val="404040"/>
                </a:solidFill>
                <a:latin typeface="Calibri"/>
                <a:ea typeface="Calibri"/>
              </a:rPr>
              <a:t>project in </a:t>
            </a:r>
            <a:r>
              <a:rPr b="1" lang="en-ZA" sz="2800">
                <a:solidFill>
                  <a:srgbClr val="c3260c"/>
                </a:solidFill>
                <a:latin typeface="Calibri"/>
                <a:ea typeface="Calibri"/>
              </a:rPr>
              <a:t>Bekkersdal</a:t>
            </a:r>
            <a:r>
              <a:rPr b="1" lang="en-ZA" sz="2800">
                <a:solidFill>
                  <a:srgbClr val="404040"/>
                </a:solidFill>
                <a:latin typeface="Calibri"/>
                <a:ea typeface="Calibri"/>
              </a:rPr>
              <a:t>: as community in a "post-mining" context and a typical </a:t>
            </a:r>
            <a:r>
              <a:rPr b="1" lang="en-ZA" sz="2800" u="sng">
                <a:solidFill>
                  <a:srgbClr val="404040"/>
                </a:solidFill>
                <a:latin typeface="Calibri"/>
                <a:ea typeface="Calibri"/>
              </a:rPr>
              <a:t>vulnerable place</a:t>
            </a:r>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09" name="TextShape 1"/>
          <p:cNvSpPr txBox="1"/>
          <p:nvPr/>
        </p:nvSpPr>
        <p:spPr>
          <a:xfrm>
            <a:off x="0" y="2160"/>
            <a:ext cx="9143640" cy="935640"/>
          </a:xfrm>
          <a:prstGeom prst="rect">
            <a:avLst/>
          </a:prstGeom>
        </p:spPr>
        <p:txBody>
          <a:bodyPr/>
          <a:p>
            <a:pPr algn="r">
              <a:lnSpc>
                <a:spcPct val="100000"/>
              </a:lnSpc>
              <a:buSzPct val="128000"/>
              <a:buFont typeface="Georgia"/>
              <a:buChar char="*"/>
            </a:pPr>
            <a:r>
              <a:rPr b="1" lang="en-US" sz="2700">
                <a:solidFill>
                  <a:srgbClr val="000000"/>
                </a:solidFill>
                <a:latin typeface="Trebuchet MS"/>
              </a:rPr>
              <a:t>Bekkersdal a concise spatial settlement history</a:t>
            </a:r>
            <a:endParaRPr/>
          </a:p>
        </p:txBody>
      </p:sp>
      <p:pic>
        <p:nvPicPr>
          <p:cNvPr id="810" name="Picture 2" descr=""/>
          <p:cNvPicPr/>
          <p:nvPr/>
        </p:nvPicPr>
        <p:blipFill>
          <a:blip r:embed="rId1"/>
          <a:stretch>
            <a:fillRect/>
          </a:stretch>
        </p:blipFill>
        <p:spPr>
          <a:xfrm rot="5400000">
            <a:off x="1536840" y="-563040"/>
            <a:ext cx="5949360" cy="8460720"/>
          </a:xfrm>
          <a:prstGeom prst="rect">
            <a:avLst/>
          </a:prstGeom>
          <a:ln>
            <a:noFill/>
          </a:ln>
        </p:spPr>
      </p:pic>
      <p:sp>
        <p:nvSpPr>
          <p:cNvPr id="811" name="CustomShape 2"/>
          <p:cNvSpPr/>
          <p:nvPr/>
        </p:nvSpPr>
        <p:spPr>
          <a:xfrm>
            <a:off x="34920" y="6427080"/>
            <a:ext cx="9324000" cy="425160"/>
          </a:xfrm>
          <a:prstGeom prst="rect">
            <a:avLst/>
          </a:prstGeom>
          <a:noFill/>
          <a:ln>
            <a:noFill/>
          </a:ln>
        </p:spPr>
        <p:txBody>
          <a:bodyPr lIns="90000" rIns="90000" tIns="45000" bIns="45000"/>
          <a:p>
            <a:pPr>
              <a:lnSpc>
                <a:spcPct val="100000"/>
              </a:lnSpc>
            </a:pPr>
            <a:r>
              <a:rPr b="1" lang="en-ZA" sz="1100">
                <a:solidFill>
                  <a:srgbClr val="000000"/>
                </a:solidFill>
                <a:latin typeface="Trebuchet MS"/>
              </a:rPr>
              <a:t>Registrar of Title Deeds, cnr Pretorius &amp; Bosman Streets, Pretoria, Title Deed Gemsbokfontein IQ 290. See also TT(See Map D/T 21822/49; Diagram 1527/45; Title Deed 21822.</a:t>
            </a:r>
            <a:endParaRPr/>
          </a:p>
        </p:txBody>
      </p:sp>
      <p:pic>
        <p:nvPicPr>
          <p:cNvPr id="812" name="Picture 2" descr=""/>
          <p:cNvPicPr/>
          <p:nvPr/>
        </p:nvPicPr>
        <p:blipFill>
          <a:blip r:embed="rId2"/>
          <a:stretch>
            <a:fillRect/>
          </a:stretch>
        </p:blipFill>
        <p:spPr>
          <a:xfrm>
            <a:off x="755640" y="2796120"/>
            <a:ext cx="5223960" cy="3066840"/>
          </a:xfrm>
          <a:prstGeom prst="rect">
            <a:avLst/>
          </a:prstGeom>
          <a:ln>
            <a:noFill/>
          </a:ln>
        </p:spPr>
      </p:pic>
      <p:sp>
        <p:nvSpPr>
          <p:cNvPr id="813" name="CustomShape 3"/>
          <p:cNvSpPr/>
          <p:nvPr/>
        </p:nvSpPr>
        <p:spPr>
          <a:xfrm rot="11620200">
            <a:off x="1332720" y="3540960"/>
            <a:ext cx="1182960" cy="1977840"/>
          </a:xfrm>
          <a:prstGeom prst="teardrop">
            <a:avLst>
              <a:gd name="adj" fmla="val 123090"/>
            </a:avLst>
          </a:prstGeom>
          <a:blipFill>
            <a:blip r:embed="rId3"/>
            <a:tile/>
          </a:blipFill>
          <a:ln w="15840">
            <a:noFill/>
          </a:ln>
        </p:spPr>
      </p:sp>
      <p:sp>
        <p:nvSpPr>
          <p:cNvPr id="814" name="CustomShape 4"/>
          <p:cNvSpPr/>
          <p:nvPr/>
        </p:nvSpPr>
        <p:spPr>
          <a:xfrm>
            <a:off x="6149880" y="1266840"/>
            <a:ext cx="2592000" cy="5576040"/>
          </a:xfrm>
          <a:prstGeom prst="rect">
            <a:avLst/>
          </a:prstGeom>
          <a:solidFill>
            <a:srgbClr val="5eccf3"/>
          </a:solidFill>
          <a:ln>
            <a:noFill/>
          </a:ln>
        </p:spPr>
        <p:txBody>
          <a:bodyPr lIns="90000" rIns="90000" tIns="45000" bIns="45000"/>
          <a:p>
            <a:pPr>
              <a:lnSpc>
                <a:spcPct val="100000"/>
              </a:lnSpc>
            </a:pPr>
            <a:r>
              <a:rPr lang="en-ZA">
                <a:solidFill>
                  <a:srgbClr val="000000"/>
                </a:solidFill>
                <a:latin typeface="Calibri"/>
                <a:ea typeface="Calibri"/>
              </a:rPr>
              <a:t>To serve the gap in housing in house shortages for black people after 1945, </a:t>
            </a:r>
            <a:r>
              <a:rPr lang="en-ZA" u="sng">
                <a:solidFill>
                  <a:srgbClr val="000000"/>
                </a:solidFill>
                <a:latin typeface="Calibri"/>
                <a:ea typeface="Calibri"/>
              </a:rPr>
              <a:t>several squatter camps developed on illegally occupied vacant ground near towns or places of work</a:t>
            </a:r>
            <a:r>
              <a:rPr lang="en-ZA">
                <a:solidFill>
                  <a:srgbClr val="000000"/>
                </a:solidFill>
                <a:latin typeface="Calibri"/>
                <a:ea typeface="Calibri"/>
              </a:rPr>
              <a:t>.  Government allowed this temporary arrangement as it was hardly possible to eject squatters. </a:t>
            </a:r>
            <a:r>
              <a:rPr lang="en-ZA" u="sng">
                <a:solidFill>
                  <a:srgbClr val="000000"/>
                </a:solidFill>
                <a:latin typeface="Calibri"/>
                <a:ea typeface="Calibri"/>
              </a:rPr>
              <a:t>Service delivery became a menace </a:t>
            </a:r>
            <a:r>
              <a:rPr lang="en-ZA">
                <a:solidFill>
                  <a:srgbClr val="000000"/>
                </a:solidFill>
                <a:latin typeface="Calibri"/>
                <a:ea typeface="Calibri"/>
              </a:rPr>
              <a:t>for squatters and local governments close-by .</a:t>
            </a:r>
            <a:endParaRPr/>
          </a:p>
        </p:txBody>
      </p:sp>
      <p:sp>
        <p:nvSpPr>
          <p:cNvPr id="815" name="CustomShape 5"/>
          <p:cNvSpPr/>
          <p:nvPr/>
        </p:nvSpPr>
        <p:spPr>
          <a:xfrm>
            <a:off x="-1405440" y="5954760"/>
            <a:ext cx="12205440" cy="364680"/>
          </a:xfrm>
          <a:prstGeom prst="rect">
            <a:avLst/>
          </a:prstGeom>
          <a:solidFill>
            <a:srgbClr val="bfebfa"/>
          </a:solidFill>
          <a:ln>
            <a:noFill/>
          </a:ln>
        </p:spPr>
        <p:txBody>
          <a:bodyPr wrap="none" lIns="90000" rIns="90000" tIns="45000" bIns="45000"/>
          <a:p>
            <a:pPr algn="just">
              <a:lnSpc>
                <a:spcPct val="115000"/>
              </a:lnSpc>
            </a:pPr>
            <a:r>
              <a:rPr b="1" lang="en-ZA">
                <a:solidFill>
                  <a:srgbClr val="000000"/>
                </a:solidFill>
                <a:latin typeface="Calibri"/>
                <a:ea typeface="Calibri"/>
              </a:rPr>
              <a:t>SA-Government 1942: </a:t>
            </a:r>
            <a:r>
              <a:rPr b="1" i="1" lang="en-ZA">
                <a:solidFill>
                  <a:srgbClr val="000000"/>
                </a:solidFill>
                <a:latin typeface="Calibri"/>
                <a:ea typeface="Calibri"/>
              </a:rPr>
              <a:t>Avoid</a:t>
            </a:r>
            <a:r>
              <a:rPr b="1" lang="en-ZA">
                <a:solidFill>
                  <a:srgbClr val="000000"/>
                </a:solidFill>
                <a:latin typeface="Calibri"/>
                <a:ea typeface="Calibri"/>
              </a:rPr>
              <a:t>... </a:t>
            </a:r>
            <a:r>
              <a:rPr b="1" i="1" lang="en-ZA">
                <a:solidFill>
                  <a:srgbClr val="000000"/>
                </a:solidFill>
                <a:latin typeface="Calibri"/>
                <a:ea typeface="Calibri"/>
              </a:rPr>
              <a:t>founding more black spots as what is absolutely necessary</a:t>
            </a:r>
            <a:endParaRPr/>
          </a:p>
        </p:txBody>
      </p:sp>
      <p:sp>
        <p:nvSpPr>
          <p:cNvPr id="816" name="CustomShape 6"/>
          <p:cNvSpPr/>
          <p:nvPr/>
        </p:nvSpPr>
        <p:spPr>
          <a:xfrm>
            <a:off x="518400" y="1266840"/>
            <a:ext cx="7986240" cy="4558320"/>
          </a:xfrm>
          <a:prstGeom prst="rect">
            <a:avLst/>
          </a:prstGeom>
          <a:solidFill>
            <a:srgbClr val="ffb37a"/>
          </a:solidFill>
          <a:ln>
            <a:noFill/>
          </a:ln>
        </p:spPr>
        <p:txBody>
          <a:bodyPr lIns="90000" rIns="90000" tIns="45000" bIns="45000"/>
          <a:p>
            <a:pPr>
              <a:lnSpc>
                <a:spcPct val="100000"/>
              </a:lnSpc>
              <a:buSzPct val="130000"/>
              <a:buFont typeface="Georgia"/>
              <a:buChar char="*"/>
            </a:pPr>
            <a:r>
              <a:rPr b="1" lang="en-ZA" sz="2200">
                <a:solidFill>
                  <a:srgbClr val="404040"/>
                </a:solidFill>
                <a:latin typeface="Trebuchet MS"/>
              </a:rPr>
              <a:t>By the </a:t>
            </a:r>
            <a:r>
              <a:rPr b="1" lang="en-ZA" sz="2200" u="sng">
                <a:solidFill>
                  <a:srgbClr val="404040"/>
                </a:solidFill>
                <a:latin typeface="Trebuchet MS"/>
              </a:rPr>
              <a:t>early eighties </a:t>
            </a:r>
            <a:r>
              <a:rPr b="1" lang="en-ZA" sz="2200">
                <a:solidFill>
                  <a:srgbClr val="404040"/>
                </a:solidFill>
                <a:latin typeface="Trebuchet MS"/>
              </a:rPr>
              <a:t>Bekkersdal colloquially referred to as </a:t>
            </a:r>
            <a:r>
              <a:rPr b="1" lang="en-ZA" sz="2200" u="sng">
                <a:solidFill>
                  <a:srgbClr val="404040"/>
                </a:solidFill>
                <a:latin typeface="Trebuchet MS"/>
              </a:rPr>
              <a:t>Squatterville</a:t>
            </a:r>
            <a:r>
              <a:rPr b="1" lang="en-ZA" sz="2200">
                <a:solidFill>
                  <a:srgbClr val="404040"/>
                </a:solidFill>
                <a:latin typeface="Trebuchet MS"/>
              </a:rPr>
              <a:t>.</a:t>
            </a:r>
            <a:endParaRPr/>
          </a:p>
          <a:p>
            <a:pPr>
              <a:lnSpc>
                <a:spcPct val="100000"/>
              </a:lnSpc>
              <a:buSzPct val="130000"/>
              <a:buFont typeface="Georgia"/>
              <a:buChar char="*"/>
            </a:pPr>
            <a:r>
              <a:rPr b="1" lang="en-ZA" sz="2200" u="sng">
                <a:solidFill>
                  <a:srgbClr val="404040"/>
                </a:solidFill>
                <a:latin typeface="Trebuchet MS"/>
              </a:rPr>
              <a:t>Backyard shack developments in the formal side </a:t>
            </a:r>
            <a:r>
              <a:rPr b="1" lang="en-ZA" sz="2200">
                <a:solidFill>
                  <a:srgbClr val="404040"/>
                </a:solidFill>
                <a:latin typeface="Trebuchet MS"/>
              </a:rPr>
              <a:t>then at the order of the day. Municipality try to demolish as soon as they appear at request of Government. </a:t>
            </a:r>
            <a:endParaRPr/>
          </a:p>
          <a:p>
            <a:pPr>
              <a:lnSpc>
                <a:spcPct val="100000"/>
              </a:lnSpc>
              <a:buSzPct val="130000"/>
              <a:buFont typeface="Georgia"/>
              <a:buChar char="*"/>
            </a:pPr>
            <a:r>
              <a:rPr b="1" lang="en-ZA" sz="2200" u="sng">
                <a:solidFill>
                  <a:srgbClr val="404040"/>
                </a:solidFill>
                <a:latin typeface="Trebuchet MS"/>
              </a:rPr>
              <a:t>By 1989 other shack areas surrounded the whole of formal Bekkersdal township</a:t>
            </a:r>
            <a:r>
              <a:rPr b="1" lang="en-ZA" sz="2200">
                <a:solidFill>
                  <a:srgbClr val="404040"/>
                </a:solidFill>
                <a:latin typeface="Trebuchet MS"/>
              </a:rPr>
              <a:t>, like Silver City, Spooktown (Ghost Town)  and Skierlik (to be translated as “Suddenly”) and Tlhatlhaganing etc.  In most cases the informal land occupation was not on property of the local Town Council of Westonaria.</a:t>
            </a:r>
            <a:endParaRPr/>
          </a:p>
        </p:txBody>
      </p:sp>
      <p:sp>
        <p:nvSpPr>
          <p:cNvPr id="817" name="CustomShape 7"/>
          <p:cNvSpPr/>
          <p:nvPr/>
        </p:nvSpPr>
        <p:spPr>
          <a:xfrm flipV="1" rot="10800000">
            <a:off x="3431520" y="1667520"/>
            <a:ext cx="2160000" cy="4479480"/>
          </a:xfrm>
          <a:prstGeom prst="rect">
            <a:avLst/>
          </a:prstGeom>
          <a:solidFill>
            <a:srgbClr val="ffe6d3"/>
          </a:solidFill>
          <a:ln>
            <a:noFill/>
          </a:ln>
        </p:spPr>
        <p:txBody>
          <a:bodyPr lIns="90000" rIns="90000" tIns="45000" bIns="45000"/>
          <a:p>
            <a:pPr>
              <a:lnSpc>
                <a:spcPct val="100000"/>
              </a:lnSpc>
            </a:pPr>
            <a:r>
              <a:rPr b="1" lang="en-ZA">
                <a:solidFill>
                  <a:srgbClr val="000000"/>
                </a:solidFill>
                <a:latin typeface="Calibri"/>
                <a:ea typeface="Calibri"/>
              </a:rPr>
              <a:t>In 2011</a:t>
            </a:r>
            <a:r>
              <a:rPr b="1" lang="en-ZA" u="sng">
                <a:solidFill>
                  <a:srgbClr val="000000"/>
                </a:solidFill>
                <a:latin typeface="Calibri"/>
                <a:ea typeface="Calibri"/>
              </a:rPr>
              <a:t> informal </a:t>
            </a:r>
            <a:r>
              <a:rPr b="1" lang="en-ZA">
                <a:solidFill>
                  <a:srgbClr val="000000"/>
                </a:solidFill>
                <a:latin typeface="Calibri"/>
                <a:ea typeface="Calibri"/>
              </a:rPr>
              <a:t>settlements in WLM accounted for </a:t>
            </a:r>
            <a:r>
              <a:rPr b="1" lang="en-ZA">
                <a:solidFill>
                  <a:srgbClr val="ff0000"/>
                </a:solidFill>
                <a:latin typeface="Calibri"/>
                <a:ea typeface="Calibri"/>
              </a:rPr>
              <a:t>75%  </a:t>
            </a:r>
            <a:r>
              <a:rPr b="1" lang="en-ZA">
                <a:solidFill>
                  <a:srgbClr val="000000"/>
                </a:solidFill>
                <a:latin typeface="Calibri"/>
                <a:ea typeface="Calibri"/>
              </a:rPr>
              <a:t>(62 911) of the population and </a:t>
            </a:r>
            <a:r>
              <a:rPr b="1" lang="en-ZA">
                <a:solidFill>
                  <a:srgbClr val="ff0000"/>
                </a:solidFill>
                <a:latin typeface="Calibri"/>
                <a:ea typeface="Calibri"/>
              </a:rPr>
              <a:t>25% </a:t>
            </a:r>
            <a:r>
              <a:rPr b="1" lang="en-ZA">
                <a:solidFill>
                  <a:srgbClr val="000000"/>
                </a:solidFill>
                <a:latin typeface="Calibri"/>
                <a:ea typeface="Calibri"/>
              </a:rPr>
              <a:t>(40 142) of the population was in </a:t>
            </a:r>
            <a:r>
              <a:rPr b="1" lang="en-ZA" u="sng">
                <a:solidFill>
                  <a:srgbClr val="000000"/>
                </a:solidFill>
                <a:latin typeface="Calibri"/>
                <a:ea typeface="Calibri"/>
              </a:rPr>
              <a:t>formal </a:t>
            </a:r>
            <a:r>
              <a:rPr b="1" lang="en-ZA">
                <a:solidFill>
                  <a:srgbClr val="000000"/>
                </a:solidFill>
                <a:latin typeface="Calibri"/>
                <a:ea typeface="Calibri"/>
              </a:rPr>
              <a:t>housing :</a:t>
            </a:r>
            <a:endParaRPr/>
          </a:p>
          <a:p>
            <a:pPr>
              <a:lnSpc>
                <a:spcPct val="100000"/>
              </a:lnSpc>
            </a:pPr>
            <a:r>
              <a:rPr b="1" lang="en-ZA">
                <a:solidFill>
                  <a:srgbClr val="000000"/>
                </a:solidFill>
                <a:latin typeface="Calibri"/>
                <a:ea typeface="Calibri"/>
              </a:rPr>
              <a:t>111 767 inhabitants  in total.</a:t>
            </a:r>
            <a:endParaRPr/>
          </a:p>
        </p:txBody>
      </p:sp>
    </p:spTree>
  </p:cSld>
  <p:timing>
    <p:tnLst>
      <p:par>
        <p:cTn id="110" dur="indefinite" restart="never" nodeType="tmRoot">
          <p:childTnLst>
            <p:seq>
              <p:cTn id="111" dur="indefinite" nodeType="mainSeq">
                <p:childTnLst>
                  <p:par>
                    <p:cTn id="112" fill="hold">
                      <p:stCondLst>
                        <p:cond delay="indefinite"/>
                      </p:stCondLst>
                      <p:childTnLst>
                        <p:par>
                          <p:cTn id="113" fill="hold">
                            <p:stCondLst>
                              <p:cond delay="0"/>
                            </p:stCondLst>
                            <p:childTnLst>
                              <p:par>
                                <p:cTn id="114" nodeType="clickEffect" fill="hold" presetClass="entr" presetID="16" presetSubtype="21">
                                  <p:stCondLst>
                                    <p:cond delay="0"/>
                                  </p:stCondLst>
                                  <p:childTnLst>
                                    <p:set>
                                      <p:cBhvr>
                                        <p:cTn id="115" dur="1" fill="hold">
                                          <p:stCondLst>
                                            <p:cond delay="0"/>
                                          </p:stCondLst>
                                        </p:cTn>
                                        <p:tgtEl>
                                          <p:spTgt spid="809"/>
                                        </p:tgtEl>
                                        <p:attrNameLst>
                                          <p:attrName>style.visibility</p:attrName>
                                        </p:attrNameLst>
                                      </p:cBhvr>
                                      <p:to>
                                        <p:strVal val="visible"/>
                                      </p:to>
                                    </p:set>
                                    <p:animEffect filter="barn(inVertical)" transition="out">
                                      <p:cBhvr additive="repl">
                                        <p:cTn id="116" dur="500"/>
                                        <p:tgtEl>
                                          <p:spTgt spid="809"/>
                                        </p:tgtEl>
                                      </p:cBhvr>
                                    </p:animEffect>
                                  </p:childTnLst>
                                </p:cTn>
                              </p:par>
                              <p:par>
                                <p:cTn id="117" nodeType="withEffect" fill="hold" presetClass="entr" presetID="16" presetSubtype="21">
                                  <p:stCondLst>
                                    <p:cond delay="0"/>
                                  </p:stCondLst>
                                  <p:childTnLst>
                                    <p:set>
                                      <p:cBhvr>
                                        <p:cTn id="118" dur="1" fill="hold">
                                          <p:stCondLst>
                                            <p:cond delay="0"/>
                                          </p:stCondLst>
                                        </p:cTn>
                                        <p:tgtEl>
                                          <p:spTgt spid="810"/>
                                        </p:tgtEl>
                                        <p:attrNameLst>
                                          <p:attrName>style.visibility</p:attrName>
                                        </p:attrNameLst>
                                      </p:cBhvr>
                                      <p:to>
                                        <p:strVal val="visible"/>
                                      </p:to>
                                    </p:set>
                                    <p:animEffect filter="barn(inVertical)" transition="out">
                                      <p:cBhvr additive="repl">
                                        <p:cTn id="119" dur="500"/>
                                        <p:tgtEl>
                                          <p:spTgt spid="810"/>
                                        </p:tgtEl>
                                      </p:cBhvr>
                                    </p:animEffect>
                                  </p:childTnLst>
                                </p:cTn>
                              </p:par>
                              <p:par>
                                <p:cTn id="120" nodeType="withEffect" fill="hold" presetClass="entr" presetID="1">
                                  <p:stCondLst>
                                    <p:cond delay="0"/>
                                  </p:stCondLst>
                                  <p:childTnLst>
                                    <p:set>
                                      <p:cBhvr>
                                        <p:cTn id="121" dur="1" fill="hold">
                                          <p:stCondLst>
                                            <p:cond delay="0"/>
                                          </p:stCondLst>
                                        </p:cTn>
                                        <p:tgtEl>
                                          <p:spTgt spid="811"/>
                                        </p:tgtEl>
                                        <p:attrNameLst>
                                          <p:attrName>style.visibility</p:attrName>
                                        </p:attrNameLst>
                                      </p:cBhvr>
                                      <p:to>
                                        <p:strVal val="visible"/>
                                      </p:to>
                                    </p:set>
                                  </p:childTnLst>
                                </p:cTn>
                              </p:par>
                            </p:childTnLst>
                          </p:cTn>
                        </p:par>
                      </p:childTnLst>
                    </p:cTn>
                  </p:par>
                  <p:par>
                    <p:cTn id="122" fill="hold">
                      <p:stCondLst>
                        <p:cond delay="indefinite"/>
                      </p:stCondLst>
                      <p:childTnLst>
                        <p:par>
                          <p:cTn id="123" fill="hold">
                            <p:stCondLst>
                              <p:cond delay="0"/>
                            </p:stCondLst>
                            <p:childTnLst>
                              <p:par>
                                <p:cTn id="124" nodeType="clickEffect" fill="hold" presetClass="entr" presetID="6" presetSubtype="16">
                                  <p:stCondLst>
                                    <p:cond delay="0"/>
                                  </p:stCondLst>
                                  <p:childTnLst>
                                    <p:set>
                                      <p:cBhvr>
                                        <p:cTn id="125" dur="1" fill="hold">
                                          <p:stCondLst>
                                            <p:cond delay="0"/>
                                          </p:stCondLst>
                                        </p:cTn>
                                        <p:tgtEl>
                                          <p:spTgt spid="814"/>
                                        </p:tgtEl>
                                        <p:attrNameLst>
                                          <p:attrName>style.visibility</p:attrName>
                                        </p:attrNameLst>
                                      </p:cBhvr>
                                      <p:to>
                                        <p:strVal val="visible"/>
                                      </p:to>
                                    </p:set>
                                    <p:animEffect filter="circle(in)" transition="out">
                                      <p:cBhvr additive="repl">
                                        <p:cTn id="126" dur="2000"/>
                                        <p:tgtEl>
                                          <p:spTgt spid="814"/>
                                        </p:tgtEl>
                                      </p:cBhvr>
                                    </p:animEffect>
                                  </p:childTnLst>
                                </p:cTn>
                              </p:par>
                              <p:par>
                                <p:cTn id="127" nodeType="withEffect" fill="hold" presetClass="entr" presetID="1">
                                  <p:stCondLst>
                                    <p:cond delay="0"/>
                                  </p:stCondLst>
                                  <p:childTnLst>
                                    <p:set>
                                      <p:cBhvr>
                                        <p:cTn id="128" dur="1" fill="hold">
                                          <p:stCondLst>
                                            <p:cond delay="0"/>
                                          </p:stCondLst>
                                        </p:cTn>
                                        <p:tgtEl>
                                          <p:spTgt spid="815"/>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nodeType="clickEffect" fill="hold" presetClass="exit" presetID="22" presetSubtype="4">
                                  <p:stCondLst>
                                    <p:cond delay="0"/>
                                  </p:stCondLst>
                                  <p:childTnLst>
                                    <p:animEffect filter="wipe(down)" transition="out">
                                      <p:cBhvr additive="repl">
                                        <p:cTn id="132" dur="500"/>
                                        <p:tgtEl>
                                          <p:spTgt spid="814"/>
                                        </p:tgtEl>
                                      </p:cBhvr>
                                    </p:animEffect>
                                    <p:set>
                                      <p:cBhvr>
                                        <p:cTn id="133" dur="1" fill="hold">
                                          <p:stCondLst>
                                            <p:cond delay="498"/>
                                          </p:stCondLst>
                                        </p:cTn>
                                        <p:tgtEl>
                                          <p:spTgt spid="814"/>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nodeType="clickEffect" fill="hold" presetClass="entr" presetID="6" presetSubtype="16">
                                  <p:stCondLst>
                                    <p:cond delay="0"/>
                                  </p:stCondLst>
                                  <p:childTnLst>
                                    <p:set>
                                      <p:cBhvr>
                                        <p:cTn id="137" dur="1" fill="hold">
                                          <p:stCondLst>
                                            <p:cond delay="0"/>
                                          </p:stCondLst>
                                        </p:cTn>
                                        <p:tgtEl>
                                          <p:spTgt spid="812"/>
                                        </p:tgtEl>
                                        <p:attrNameLst>
                                          <p:attrName>style.visibility</p:attrName>
                                        </p:attrNameLst>
                                      </p:cBhvr>
                                      <p:to>
                                        <p:strVal val="visible"/>
                                      </p:to>
                                    </p:set>
                                    <p:animEffect filter="circle(in)" transition="out">
                                      <p:cBhvr additive="repl">
                                        <p:cTn id="138" dur="2000"/>
                                        <p:tgtEl>
                                          <p:spTgt spid="812"/>
                                        </p:tgtEl>
                                      </p:cBhvr>
                                    </p:animEffect>
                                  </p:childTnLst>
                                </p:cTn>
                              </p:par>
                            </p:childTnLst>
                          </p:cTn>
                        </p:par>
                        <p:par>
                          <p:cTn id="139" fill="hold">
                            <p:stCondLst>
                              <p:cond delay="2000"/>
                            </p:stCondLst>
                            <p:childTnLst>
                              <p:par>
                                <p:cTn id="140" nodeType="afterEffect" fill="hold" presetClass="entr" presetID="53" presetSubtype="16">
                                  <p:stCondLst>
                                    <p:cond delay="0"/>
                                  </p:stCondLst>
                                  <p:childTnLst>
                                    <p:set>
                                      <p:cBhvr>
                                        <p:cTn id="141" dur="1" fill="hold">
                                          <p:stCondLst>
                                            <p:cond delay="0"/>
                                          </p:stCondLst>
                                        </p:cTn>
                                        <p:tgtEl>
                                          <p:spTgt spid="813"/>
                                        </p:tgtEl>
                                        <p:attrNameLst>
                                          <p:attrName>style.visibility</p:attrName>
                                        </p:attrNameLst>
                                      </p:cBhvr>
                                      <p:to>
                                        <p:strVal val="visible"/>
                                      </p:to>
                                    </p:set>
                                    <p:anim calcmode="lin" valueType="num">
                                      <p:cBhvr additive="repl">
                                        <p:cTn id="142" dur="1000" fill="hold"/>
                                        <p:tgtEl>
                                          <p:spTgt spid="813"/>
                                        </p:tgtEl>
                                        <p:attrNameLst>
                                          <p:attrName/>
                                        </p:attrNameLst>
                                      </p:cBhvr>
                                      <p:tavLst>
                                        <p:tav tm="0">
                                          <p:val/>
                                        </p:tav>
                                        <p:tav tm="100000">
                                          <p:val>
                                            <p:strVal val="#ppt_w"/>
                                          </p:val>
                                        </p:tav>
                                      </p:tavLst>
                                    </p:anim>
                                    <p:anim calcmode="lin" valueType="num">
                                      <p:cBhvr additive="repl">
                                        <p:cTn id="143" dur="1000" fill="hold"/>
                                        <p:tgtEl>
                                          <p:spTgt spid="813"/>
                                        </p:tgtEl>
                                        <p:attrNameLst>
                                          <p:attrName/>
                                        </p:attrNameLst>
                                      </p:cBhvr>
                                      <p:tavLst>
                                        <p:tav tm="0">
                                          <p:val/>
                                        </p:tav>
                                        <p:tav tm="100000">
                                          <p:val>
                                            <p:strVal val="#ppt_h"/>
                                          </p:val>
                                        </p:tav>
                                      </p:tavLst>
                                    </p:anim>
                                    <p:animEffect filter="fade" transition="in">
                                      <p:cBhvr additive="repl">
                                        <p:cTn id="144" dur="1000"/>
                                        <p:tgtEl>
                                          <p:spTgt spid="813"/>
                                        </p:tgtEl>
                                      </p:cBhvr>
                                    </p:animEffect>
                                  </p:childTnLst>
                                </p:cTn>
                              </p:par>
                              <p:par>
                                <p:cTn id="145" nodeType="withEffect" fill="hold" presetClass="exit" presetID="1">
                                  <p:stCondLst>
                                    <p:cond delay="0"/>
                                  </p:stCondLst>
                                  <p:childTnLst>
                                    <p:set>
                                      <p:cBhvr>
                                        <p:cTn id="146" dur="1" fill="hold">
                                          <p:stCondLst>
                                            <p:cond delay="0"/>
                                          </p:stCondLst>
                                        </p:cTn>
                                        <p:tgtEl>
                                          <p:spTgt spid="815"/>
                                        </p:tgtEl>
                                        <p:attrNameLst>
                                          <p:attrName>style.visibility</p:attrName>
                                        </p:attrNameLst>
                                      </p:cBhvr>
                                      <p:to>
                                        <p:strVal val="hidden"/>
                                      </p:to>
                                    </p:set>
                                  </p:childTnLst>
                                </p:cTn>
                              </p:par>
                            </p:childTnLst>
                          </p:cTn>
                        </p:par>
                      </p:childTnLst>
                    </p:cTn>
                  </p:par>
                  <p:par>
                    <p:cTn id="147" fill="hold">
                      <p:stCondLst>
                        <p:cond delay="indefinite"/>
                      </p:stCondLst>
                      <p:childTnLst>
                        <p:par>
                          <p:cTn id="148" fill="hold">
                            <p:stCondLst>
                              <p:cond delay="0"/>
                            </p:stCondLst>
                            <p:childTnLst>
                              <p:par>
                                <p:cTn id="149" nodeType="clickEffect" fill="hold" presetClass="entr" presetID="1">
                                  <p:stCondLst>
                                    <p:cond delay="0"/>
                                  </p:stCondLst>
                                  <p:childTnLst>
                                    <p:set>
                                      <p:cBhvr>
                                        <p:cTn id="150" dur="1" fill="hold">
                                          <p:stCondLst>
                                            <p:cond delay="0"/>
                                          </p:stCondLst>
                                        </p:cTn>
                                        <p:tgtEl>
                                          <p:spTgt spid="816"/>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nodeType="clickEffect" fill="hold" presetClass="exit" presetID="2" presetSubtype="4">
                                  <p:stCondLst>
                                    <p:cond delay="0"/>
                                  </p:stCondLst>
                                  <p:childTnLst>
                                    <p:anim calcmode="lin" valueType="num">
                                      <p:cBhvr additive="repl">
                                        <p:cTn id="154" dur="500"/>
                                        <p:tgtEl>
                                          <p:spTgt spid="816"/>
                                        </p:tgtEl>
                                        <p:attrNameLst>
                                          <p:attrName>ppt_x</p:attrName>
                                        </p:attrNameLst>
                                      </p:cBhvr>
                                      <p:tavLst>
                                        <p:tav tm="0">
                                          <p:val>
                                            <p:strVal val="#ppt_x"/>
                                          </p:val>
                                        </p:tav>
                                        <p:tav tm="100000">
                                          <p:val>
                                            <p:strVal val="#ppt_x"/>
                                          </p:val>
                                        </p:tav>
                                      </p:tavLst>
                                    </p:anim>
                                    <p:anim calcmode="lin" valueType="num">
                                      <p:cBhvr additive="repl">
                                        <p:cTn id="155" dur="500"/>
                                        <p:tgtEl>
                                          <p:spTgt spid="816"/>
                                        </p:tgtEl>
                                        <p:attrNameLst>
                                          <p:attrName>ppt_y</p:attrName>
                                        </p:attrNameLst>
                                      </p:cBhvr>
                                      <p:tavLst>
                                        <p:tav tm="0">
                                          <p:val>
                                            <p:strVal val="#ppt_y"/>
                                          </p:val>
                                        </p:tav>
                                        <p:tav tm="100000">
                                          <p:val>
                                            <p:strVal val="1+#ppt_h/2"/>
                                          </p:val>
                                        </p:tav>
                                      </p:tavLst>
                                    </p:anim>
                                    <p:set>
                                      <p:cBhvr>
                                        <p:cTn id="156" dur="1" fill="hold">
                                          <p:stCondLst>
                                            <p:cond delay="498"/>
                                          </p:stCondLst>
                                        </p:cTn>
                                        <p:tgtEl>
                                          <p:spTgt spid="816"/>
                                        </p:tgtEl>
                                        <p:attrNameLst>
                                          <p:attrName>style.visibility</p:attrName>
                                        </p:attrNameLst>
                                      </p:cBhvr>
                                      <p:to>
                                        <p:strVal val="hidden"/>
                                      </p:to>
                                    </p:set>
                                  </p:childTnLst>
                                </p:cTn>
                              </p:par>
                            </p:childTnLst>
                          </p:cTn>
                        </p:par>
                      </p:childTnLst>
                    </p:cTn>
                  </p:par>
                  <p:par>
                    <p:cTn id="157" fill="hold">
                      <p:stCondLst>
                        <p:cond delay="indefinite"/>
                      </p:stCondLst>
                      <p:childTnLst>
                        <p:par>
                          <p:cTn id="158" fill="hold">
                            <p:stCondLst>
                              <p:cond delay="0"/>
                            </p:stCondLst>
                            <p:childTnLst>
                              <p:par>
                                <p:cTn id="159" nodeType="clickEffect" fill="hold" presetClass="entr" presetID="22" presetSubtype="4">
                                  <p:stCondLst>
                                    <p:cond delay="0"/>
                                  </p:stCondLst>
                                  <p:childTnLst>
                                    <p:set>
                                      <p:cBhvr>
                                        <p:cTn id="160" dur="1" fill="hold">
                                          <p:stCondLst>
                                            <p:cond delay="0"/>
                                          </p:stCondLst>
                                        </p:cTn>
                                        <p:tgtEl>
                                          <p:spTgt spid="817"/>
                                        </p:tgtEl>
                                        <p:attrNameLst>
                                          <p:attrName>style.visibility</p:attrName>
                                        </p:attrNameLst>
                                      </p:cBhvr>
                                      <p:to>
                                        <p:strVal val="visible"/>
                                      </p:to>
                                    </p:set>
                                    <p:animEffect filter="wipe(down)" transition="out">
                                      <p:cBhvr additive="repl">
                                        <p:cTn id="161" dur="500"/>
                                        <p:tgtEl>
                                          <p:spTgt spid="817"/>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818" name="Picture 2" descr=""/>
          <p:cNvPicPr/>
          <p:nvPr/>
        </p:nvPicPr>
        <p:blipFill>
          <a:blip r:embed="rId1"/>
          <a:stretch>
            <a:fillRect/>
          </a:stretch>
        </p:blipFill>
        <p:spPr>
          <a:xfrm>
            <a:off x="347760" y="260280"/>
            <a:ext cx="8327520" cy="6246360"/>
          </a:xfrm>
          <a:prstGeom prst="rect">
            <a:avLst/>
          </a:prstGeom>
          <a:ln>
            <a:noFill/>
          </a:ln>
        </p:spPr>
      </p:pic>
      <p:sp>
        <p:nvSpPr>
          <p:cNvPr id="819" name="CustomShape 1"/>
          <p:cNvSpPr/>
          <p:nvPr/>
        </p:nvSpPr>
        <p:spPr>
          <a:xfrm>
            <a:off x="53640" y="57240"/>
            <a:ext cx="8916840" cy="700200"/>
          </a:xfrm>
          <a:prstGeom prst="rect">
            <a:avLst/>
          </a:prstGeom>
          <a:noFill/>
          <a:ln>
            <a:noFill/>
          </a:ln>
        </p:spPr>
        <p:txBody>
          <a:bodyPr wrap="none" lIns="90000" rIns="90000" tIns="45000" bIns="45000"/>
          <a:p>
            <a:pPr>
              <a:lnSpc>
                <a:spcPct val="100000"/>
              </a:lnSpc>
            </a:pPr>
            <a:r>
              <a:rPr b="1" lang="en-ZA" sz="2000">
                <a:solidFill>
                  <a:srgbClr val="000000"/>
                </a:solidFill>
                <a:latin typeface="Arial"/>
              </a:rPr>
              <a:t>The broader context of what was happening in Bekkersdal is/was</a:t>
            </a:r>
            <a:endParaRPr/>
          </a:p>
          <a:p>
            <a:pPr>
              <a:lnSpc>
                <a:spcPct val="100000"/>
              </a:lnSpc>
            </a:pPr>
            <a:r>
              <a:rPr b="1" lang="en-ZA" sz="2000">
                <a:solidFill>
                  <a:srgbClr val="000000"/>
                </a:solidFill>
                <a:latin typeface="Arial"/>
              </a:rPr>
              <a:t> </a:t>
            </a:r>
            <a:r>
              <a:rPr b="1" lang="en-ZA" sz="2000">
                <a:solidFill>
                  <a:srgbClr val="000000"/>
                </a:solidFill>
                <a:latin typeface="Arial"/>
              </a:rPr>
              <a:t>embedded in the BRITISH COLONIAL MODEL OF INDIRECT RULE in SA</a:t>
            </a:r>
            <a:endParaRPr/>
          </a:p>
        </p:txBody>
      </p:sp>
      <p:sp>
        <p:nvSpPr>
          <p:cNvPr id="820" name="CustomShape 2"/>
          <p:cNvSpPr/>
          <p:nvPr/>
        </p:nvSpPr>
        <p:spPr>
          <a:xfrm>
            <a:off x="1332000" y="4797360"/>
            <a:ext cx="6192360" cy="647280"/>
          </a:xfrm>
          <a:prstGeom prst="leftRightArrow">
            <a:avLst>
              <a:gd name="adj1" fmla="val 50000"/>
              <a:gd name="adj2" fmla="val 50000"/>
            </a:avLst>
          </a:prstGeom>
          <a:solidFill>
            <a:srgbClr val="b79315"/>
          </a:solidFill>
          <a:ln w="38160">
            <a:solidFill>
              <a:srgbClr val="7a856c"/>
            </a:solidFill>
            <a:round/>
          </a:ln>
        </p:spPr>
        <p:txBody>
          <a:bodyPr lIns="90000" rIns="90000" tIns="45000" bIns="45000" anchor="ctr"/>
          <a:p>
            <a:pPr algn="ctr">
              <a:lnSpc>
                <a:spcPct val="100000"/>
              </a:lnSpc>
            </a:pPr>
            <a:r>
              <a:rPr lang="en-ZA">
                <a:solidFill>
                  <a:srgbClr val="000000"/>
                </a:solidFill>
                <a:latin typeface="Constantia"/>
              </a:rPr>
              <a:t>Separate "governing bodies" based on race/groups/class</a:t>
            </a:r>
            <a:endParaRPr/>
          </a:p>
        </p:txBody>
      </p:sp>
      <p:sp>
        <p:nvSpPr>
          <p:cNvPr id="821" name="CustomShape 3"/>
          <p:cNvSpPr/>
          <p:nvPr/>
        </p:nvSpPr>
        <p:spPr>
          <a:xfrm>
            <a:off x="753840" y="773640"/>
            <a:ext cx="7348320" cy="913320"/>
          </a:xfrm>
          <a:prstGeom prst="rect">
            <a:avLst/>
          </a:prstGeom>
          <a:noFill/>
          <a:ln>
            <a:noFill/>
          </a:ln>
        </p:spPr>
        <p:txBody>
          <a:bodyPr wrap="none" lIns="90000" rIns="90000" tIns="45000" bIns="45000"/>
          <a:p>
            <a:pPr>
              <a:lnSpc>
                <a:spcPct val="100000"/>
              </a:lnSpc>
            </a:pPr>
            <a:r>
              <a:rPr lang="en-ZA">
                <a:solidFill>
                  <a:srgbClr val="000000"/>
                </a:solidFill>
                <a:latin typeface="Arial"/>
              </a:rPr>
              <a:t>             </a:t>
            </a:r>
            <a:r>
              <a:rPr lang="en-ZA">
                <a:solidFill>
                  <a:srgbClr val="000000"/>
                </a:solidFill>
                <a:latin typeface="Arial"/>
              </a:rPr>
              <a:t>Economy, political and social thoughts/doings</a:t>
            </a:r>
            <a:endParaRPr/>
          </a:p>
          <a:p>
            <a:pPr>
              <a:lnSpc>
                <a:spcPct val="100000"/>
              </a:lnSpc>
            </a:pPr>
            <a:r>
              <a:rPr lang="en-ZA">
                <a:solidFill>
                  <a:srgbClr val="000000"/>
                </a:solidFill>
                <a:latin typeface="Arial"/>
              </a:rPr>
              <a:t>      </a:t>
            </a:r>
            <a:r>
              <a:rPr lang="en-ZA">
                <a:solidFill>
                  <a:srgbClr val="000000"/>
                </a:solidFill>
                <a:latin typeface="Arial"/>
              </a:rPr>
              <a:t>dominated by the one in power. The oppressed</a:t>
            </a:r>
            <a:endParaRPr/>
          </a:p>
          <a:p>
            <a:pPr>
              <a:lnSpc>
                <a:spcPct val="100000"/>
              </a:lnSpc>
            </a:pPr>
            <a:r>
              <a:rPr lang="en-ZA">
                <a:solidFill>
                  <a:srgbClr val="000000"/>
                </a:solidFill>
                <a:latin typeface="Arial"/>
              </a:rPr>
              <a:t>divert to several forms of nationalism to obtain/express power/freedom </a:t>
            </a:r>
            <a:endParaRPr/>
          </a:p>
        </p:txBody>
      </p:sp>
      <p:sp>
        <p:nvSpPr>
          <p:cNvPr id="822" name="CustomShape 4"/>
          <p:cNvSpPr/>
          <p:nvPr/>
        </p:nvSpPr>
        <p:spPr>
          <a:xfrm flipH="1">
            <a:off x="3413880" y="2924280"/>
            <a:ext cx="718920" cy="2017440"/>
          </a:xfrm>
          <a:prstGeom prst="upArrow">
            <a:avLst>
              <a:gd name="adj1" fmla="val 50000"/>
              <a:gd name="adj2" fmla="val 50000"/>
            </a:avLst>
          </a:prstGeom>
          <a:solidFill>
            <a:srgbClr val="a5b592"/>
          </a:solidFill>
          <a:ln w="38160">
            <a:solidFill>
              <a:srgbClr val="7a856c"/>
            </a:solidFill>
            <a:round/>
          </a:ln>
        </p:spPr>
        <p:txBody>
          <a:bodyPr lIns="90000" rIns="90000" tIns="45000" bIns="45000" anchor="ctr"/>
          <a:p>
            <a:pPr algn="ctr">
              <a:lnSpc>
                <a:spcPct val="100000"/>
              </a:lnSpc>
            </a:pPr>
            <a:r>
              <a:rPr lang="en-ZA">
                <a:solidFill>
                  <a:srgbClr val="ffffff"/>
                </a:solidFill>
                <a:latin typeface="Constantia"/>
              </a:rPr>
              <a:t>E</a:t>
            </a:r>
            <a:endParaRPr/>
          </a:p>
          <a:p>
            <a:pPr algn="ctr">
              <a:lnSpc>
                <a:spcPct val="100000"/>
              </a:lnSpc>
            </a:pPr>
            <a:r>
              <a:rPr lang="en-ZA">
                <a:solidFill>
                  <a:srgbClr val="ffffff"/>
                </a:solidFill>
                <a:latin typeface="Constantia"/>
              </a:rPr>
              <a:t>C</a:t>
            </a:r>
            <a:endParaRPr/>
          </a:p>
          <a:p>
            <a:pPr algn="ctr">
              <a:lnSpc>
                <a:spcPct val="100000"/>
              </a:lnSpc>
            </a:pPr>
            <a:r>
              <a:rPr lang="en-ZA">
                <a:solidFill>
                  <a:srgbClr val="ffffff"/>
                </a:solidFill>
                <a:latin typeface="Constantia"/>
              </a:rPr>
              <a:t>O</a:t>
            </a:r>
            <a:endParaRPr/>
          </a:p>
          <a:p>
            <a:pPr algn="ctr">
              <a:lnSpc>
                <a:spcPct val="100000"/>
              </a:lnSpc>
            </a:pPr>
            <a:r>
              <a:rPr lang="en-ZA">
                <a:solidFill>
                  <a:srgbClr val="ffffff"/>
                </a:solidFill>
                <a:latin typeface="Constantia"/>
              </a:rPr>
              <a:t>N</a:t>
            </a:r>
            <a:endParaRPr/>
          </a:p>
          <a:p>
            <a:pPr algn="ctr">
              <a:lnSpc>
                <a:spcPct val="100000"/>
              </a:lnSpc>
            </a:pPr>
            <a:r>
              <a:rPr lang="en-ZA">
                <a:solidFill>
                  <a:srgbClr val="ffffff"/>
                </a:solidFill>
                <a:latin typeface="Constantia"/>
              </a:rPr>
              <a:t>O</a:t>
            </a:r>
            <a:endParaRPr/>
          </a:p>
          <a:p>
            <a:pPr algn="ctr">
              <a:lnSpc>
                <a:spcPct val="100000"/>
              </a:lnSpc>
            </a:pPr>
            <a:r>
              <a:rPr lang="en-ZA">
                <a:solidFill>
                  <a:srgbClr val="ffffff"/>
                </a:solidFill>
                <a:latin typeface="Constantia"/>
              </a:rPr>
              <a:t>M</a:t>
            </a:r>
            <a:endParaRPr/>
          </a:p>
          <a:p>
            <a:pPr algn="ctr">
              <a:lnSpc>
                <a:spcPct val="100000"/>
              </a:lnSpc>
            </a:pPr>
            <a:r>
              <a:rPr lang="en-ZA">
                <a:solidFill>
                  <a:srgbClr val="ffffff"/>
                </a:solidFill>
                <a:latin typeface="Constantia"/>
              </a:rPr>
              <a:t>Y</a:t>
            </a:r>
            <a:endParaRPr/>
          </a:p>
        </p:txBody>
      </p:sp>
      <p:sp>
        <p:nvSpPr>
          <p:cNvPr id="823" name="CustomShape 5"/>
          <p:cNvSpPr/>
          <p:nvPr/>
        </p:nvSpPr>
        <p:spPr>
          <a:xfrm>
            <a:off x="179640" y="5288400"/>
            <a:ext cx="8712720" cy="1918440"/>
          </a:xfrm>
          <a:prstGeom prst="rect">
            <a:avLst/>
          </a:prstGeom>
          <a:blipFill>
            <a:blip r:embed="rId2"/>
            <a:tile/>
          </a:blipFill>
          <a:ln w="12600">
            <a:solidFill>
              <a:srgbClr val="809ec2"/>
            </a:solidFill>
            <a:round/>
          </a:ln>
        </p:spPr>
        <p:txBody>
          <a:bodyPr lIns="90000" rIns="90000" tIns="45000" bIns="45000"/>
          <a:p>
            <a:pPr>
              <a:lnSpc>
                <a:spcPct val="100000"/>
              </a:lnSpc>
            </a:pPr>
            <a:r>
              <a:rPr b="1" lang="en-ZA" sz="2400">
                <a:solidFill>
                  <a:srgbClr val="000000"/>
                </a:solidFill>
                <a:latin typeface="Constantia"/>
              </a:rPr>
              <a:t>The trend appears to be that the indigenous </a:t>
            </a:r>
            <a:endParaRPr/>
          </a:p>
          <a:p>
            <a:pPr>
              <a:lnSpc>
                <a:spcPct val="100000"/>
              </a:lnSpc>
            </a:pPr>
            <a:r>
              <a:rPr b="1" lang="en-ZA" sz="2400">
                <a:solidFill>
                  <a:srgbClr val="000000"/>
                </a:solidFill>
                <a:latin typeface="Constantia"/>
              </a:rPr>
              <a:t>Afrikaner sentiment NP government followed the Indirect Rule systems of modernization, and so the </a:t>
            </a:r>
            <a:endParaRPr/>
          </a:p>
          <a:p>
            <a:pPr>
              <a:lnSpc>
                <a:spcPct val="100000"/>
              </a:lnSpc>
            </a:pPr>
            <a:r>
              <a:rPr b="1" lang="en-ZA" sz="2400">
                <a:solidFill>
                  <a:srgbClr val="000000"/>
                </a:solidFill>
                <a:latin typeface="Constantia"/>
              </a:rPr>
              <a:t>ANC-government after 1994 </a:t>
            </a:r>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graphicFrame>
        <p:nvGraphicFramePr>
          <p:cNvPr id="824" name="Table 1"/>
          <p:cNvGraphicFramePr/>
          <p:nvPr/>
        </p:nvGraphicFramePr>
        <p:xfrm>
          <a:off x="0" y="-27360"/>
          <a:ext cx="9143640" cy="7168320"/>
        </p:xfrm>
        <a:graphic>
          <a:graphicData uri="http://schemas.openxmlformats.org/drawingml/2006/table">
            <a:tbl>
              <a:tblPr/>
              <a:tblGrid>
                <a:gridCol w="4572000"/>
                <a:gridCol w="4572000"/>
              </a:tblGrid>
              <a:tr h="1170720">
                <a:tc>
                  <a:txBody>
                    <a:bodyPr/>
                    <a:p>
                      <a:pPr algn="ctr">
                        <a:lnSpc>
                          <a:spcPct val="100000"/>
                        </a:lnSpc>
                      </a:pPr>
                      <a:r>
                        <a:rPr b="1" lang="en-ZA" sz="2400">
                          <a:solidFill>
                            <a:srgbClr val="ffffff"/>
                          </a:solidFill>
                          <a:latin typeface="Trebuchet MS"/>
                        </a:rPr>
                        <a:t>Bekkersdal </a:t>
                      </a:r>
                      <a:endParaRPr/>
                    </a:p>
                    <a:p>
                      <a:pPr algn="ctr">
                        <a:lnSpc>
                          <a:spcPct val="100000"/>
                        </a:lnSpc>
                      </a:pPr>
                      <a:r>
                        <a:rPr b="1" lang="en-ZA" sz="2400">
                          <a:solidFill>
                            <a:srgbClr val="ffffff"/>
                          </a:solidFill>
                          <a:latin typeface="Trebuchet MS"/>
                        </a:rPr>
                        <a:t>Regional history features:</a:t>
                      </a:r>
                      <a:endParaRPr/>
                    </a:p>
                  </a:txBody>
                  <a:tcPr/>
                </a:tc>
                <a:tc>
                  <a:txBody>
                    <a:bodyPr/>
                    <a:p>
                      <a:pPr algn="ctr">
                        <a:lnSpc>
                          <a:spcPct val="100000"/>
                        </a:lnSpc>
                      </a:pPr>
                      <a:r>
                        <a:rPr b="1" lang="en-ZA" sz="2400">
                          <a:solidFill>
                            <a:srgbClr val="ffffff"/>
                          </a:solidFill>
                          <a:latin typeface="Trebuchet MS"/>
                        </a:rPr>
                        <a:t>Its Colonial and Apartheid relatedness</a:t>
                      </a:r>
                      <a:endParaRPr/>
                    </a:p>
                  </a:txBody>
                  <a:tcPr/>
                </a:tc>
              </a:tr>
              <a:tr h="1884600">
                <a:tc>
                  <a:txBody>
                    <a:bodyPr/>
                    <a:p>
                      <a:pPr>
                        <a:lnSpc>
                          <a:spcPct val="100000"/>
                        </a:lnSpc>
                      </a:pPr>
                      <a:r>
                        <a:rPr lang="en-ZA" sz="2000">
                          <a:solidFill>
                            <a:srgbClr val="000000"/>
                          </a:solidFill>
                          <a:latin typeface="Trebuchet MS"/>
                          <a:ea typeface="Calibri"/>
                        </a:rPr>
                        <a:t>British colonial activity allowed for British and other </a:t>
                      </a:r>
                      <a:r>
                        <a:rPr b="1" lang="en-ZA" sz="2000">
                          <a:solidFill>
                            <a:srgbClr val="ff0000"/>
                          </a:solidFill>
                          <a:latin typeface="Trebuchet MS"/>
                          <a:ea typeface="Calibri"/>
                        </a:rPr>
                        <a:t>foreign companies </a:t>
                      </a:r>
                      <a:r>
                        <a:rPr lang="en-ZA" sz="2000">
                          <a:solidFill>
                            <a:srgbClr val="000000"/>
                          </a:solidFill>
                          <a:latin typeface="Trebuchet MS"/>
                          <a:ea typeface="Calibri"/>
                        </a:rPr>
                        <a:t>to invest in gold mining in South Africa.  </a:t>
                      </a:r>
                      <a:endParaRPr/>
                    </a:p>
                    <a:p>
                      <a:pPr>
                        <a:lnSpc>
                          <a:spcPct val="100000"/>
                        </a:lnSpc>
                      </a:pPr>
                      <a:endParaRPr/>
                    </a:p>
                  </a:txBody>
                  <a:tcPr/>
                </a:tc>
                <a:tc>
                  <a:txBody>
                    <a:bodyPr/>
                    <a:p>
                      <a:pPr>
                        <a:lnSpc>
                          <a:spcPct val="100000"/>
                        </a:lnSpc>
                      </a:pPr>
                      <a:r>
                        <a:rPr lang="en-ZA" sz="2000">
                          <a:solidFill>
                            <a:srgbClr val="000000"/>
                          </a:solidFill>
                          <a:latin typeface="Trebuchet MS"/>
                          <a:ea typeface="Calibri"/>
                        </a:rPr>
                        <a:t>System of </a:t>
                      </a:r>
                      <a:r>
                        <a:rPr lang="en-ZA" sz="2000" u="sng">
                          <a:solidFill>
                            <a:srgbClr val="000000"/>
                          </a:solidFill>
                          <a:latin typeface="Trebuchet MS"/>
                          <a:ea typeface="Calibri"/>
                        </a:rPr>
                        <a:t>Indirect Rule governance  distorted  local governance practises</a:t>
                      </a:r>
                      <a:r>
                        <a:rPr lang="en-ZA" sz="2000">
                          <a:solidFill>
                            <a:srgbClr val="000000"/>
                          </a:solidFill>
                          <a:latin typeface="Trebuchet MS"/>
                          <a:ea typeface="Calibri"/>
                        </a:rPr>
                        <a:t> because of </a:t>
                      </a:r>
                      <a:r>
                        <a:rPr lang="en-ZA" sz="2000" u="sng">
                          <a:solidFill>
                            <a:srgbClr val="000000"/>
                          </a:solidFill>
                          <a:latin typeface="Trebuchet MS"/>
                          <a:ea typeface="Calibri"/>
                        </a:rPr>
                        <a:t>different governing and legal systems </a:t>
                      </a:r>
                      <a:r>
                        <a:rPr lang="en-ZA" sz="2000">
                          <a:solidFill>
                            <a:srgbClr val="000000"/>
                          </a:solidFill>
                          <a:latin typeface="Trebuchet MS"/>
                          <a:ea typeface="Calibri"/>
                        </a:rPr>
                        <a:t>applying to different groups of people.</a:t>
                      </a:r>
                      <a:endParaRPr/>
                    </a:p>
                  </a:txBody>
                  <a:tcPr/>
                </a:tc>
              </a:tr>
              <a:tr h="2238840">
                <a:tc>
                  <a:txBody>
                    <a:bodyPr/>
                    <a:p>
                      <a:pPr>
                        <a:lnSpc>
                          <a:spcPct val="100000"/>
                        </a:lnSpc>
                      </a:pPr>
                      <a:r>
                        <a:rPr lang="en-ZA">
                          <a:solidFill>
                            <a:srgbClr val="000000"/>
                          </a:solidFill>
                          <a:latin typeface="Trebuchet MS"/>
                          <a:ea typeface="Calibri"/>
                        </a:rPr>
                        <a:t>Hectares of land was obtained by foreign investors. For Bekkersdal </a:t>
                      </a:r>
                      <a:r>
                        <a:rPr b="1" lang="en-ZA">
                          <a:solidFill>
                            <a:srgbClr val="ff0000"/>
                          </a:solidFill>
                          <a:latin typeface="Trebuchet MS"/>
                          <a:ea typeface="Calibri"/>
                        </a:rPr>
                        <a:t>land was made available</a:t>
                      </a:r>
                      <a:r>
                        <a:rPr lang="en-ZA">
                          <a:solidFill>
                            <a:srgbClr val="000000"/>
                          </a:solidFill>
                          <a:latin typeface="Trebuchet MS"/>
                          <a:ea typeface="Calibri"/>
                        </a:rPr>
                        <a:t> in 1945 by Western Areas Limited and Randfontein Estates Gold Mine. </a:t>
                      </a:r>
                      <a:r>
                        <a:rPr lang="en-ZA" u="sng">
                          <a:solidFill>
                            <a:srgbClr val="000000"/>
                          </a:solidFill>
                          <a:latin typeface="Trebuchet MS"/>
                          <a:ea typeface="Calibri"/>
                        </a:rPr>
                        <a:t>Further expansion and developments were difficult in Apartheid times and still afterwards</a:t>
                      </a:r>
                      <a:r>
                        <a:rPr lang="en-ZA">
                          <a:solidFill>
                            <a:srgbClr val="000000"/>
                          </a:solidFill>
                          <a:latin typeface="Trebuchet MS"/>
                          <a:ea typeface="Calibri"/>
                        </a:rPr>
                        <a:t>.</a:t>
                      </a:r>
                      <a:endParaRPr/>
                    </a:p>
                  </a:txBody>
                  <a:tcPr/>
                </a:tc>
                <a:tc>
                  <a:txBody>
                    <a:bodyPr/>
                    <a:p>
                      <a:pPr>
                        <a:lnSpc>
                          <a:spcPct val="100000"/>
                        </a:lnSpc>
                      </a:pPr>
                      <a:r>
                        <a:rPr lang="en-ZA" sz="2000">
                          <a:solidFill>
                            <a:srgbClr val="000000"/>
                          </a:solidFill>
                          <a:latin typeface="Trebuchet MS"/>
                        </a:rPr>
                        <a:t>Land occupation in Bekkersdal, within the spirit of thinking of the time, regarded as </a:t>
                      </a:r>
                      <a:r>
                        <a:rPr lang="en-ZA" sz="2000" u="sng">
                          <a:solidFill>
                            <a:srgbClr val="000000"/>
                          </a:solidFill>
                          <a:latin typeface="Trebuchet MS"/>
                        </a:rPr>
                        <a:t>temporary</a:t>
                      </a:r>
                      <a:r>
                        <a:rPr lang="en-ZA" sz="2000">
                          <a:solidFill>
                            <a:srgbClr val="000000"/>
                          </a:solidFill>
                          <a:latin typeface="Trebuchet MS"/>
                        </a:rPr>
                        <a:t>.  </a:t>
                      </a:r>
                      <a:r>
                        <a:rPr lang="en-ZA" sz="2000" u="sng">
                          <a:solidFill>
                            <a:srgbClr val="000000"/>
                          </a:solidFill>
                          <a:latin typeface="Trebuchet MS"/>
                        </a:rPr>
                        <a:t>Future town planning and development therefore was limited to the bare basics </a:t>
                      </a:r>
                      <a:r>
                        <a:rPr lang="en-ZA" sz="2000">
                          <a:solidFill>
                            <a:srgbClr val="000000"/>
                          </a:solidFill>
                          <a:latin typeface="Trebuchet MS"/>
                        </a:rPr>
                        <a:t>within a limited local gov. budget. </a:t>
                      </a:r>
                      <a:endParaRPr/>
                    </a:p>
                  </a:txBody>
                  <a:tcPr/>
                </a:tc>
              </a:tr>
              <a:tr h="2773800">
                <a:tc>
                  <a:txBody>
                    <a:bodyPr/>
                    <a:p>
                      <a:pPr>
                        <a:lnSpc>
                          <a:spcPct val="100000"/>
                        </a:lnSpc>
                      </a:pPr>
                      <a:r>
                        <a:rPr lang="en-ZA">
                          <a:solidFill>
                            <a:srgbClr val="000000"/>
                          </a:solidFill>
                          <a:latin typeface="Trebuchet MS"/>
                          <a:ea typeface="Calibri"/>
                        </a:rPr>
                        <a:t>By virtue of Act 25 of 1945 the </a:t>
                      </a:r>
                      <a:r>
                        <a:rPr b="1" lang="en-ZA">
                          <a:solidFill>
                            <a:srgbClr val="ff0000"/>
                          </a:solidFill>
                          <a:latin typeface="Trebuchet MS"/>
                          <a:ea typeface="Calibri"/>
                        </a:rPr>
                        <a:t>colonial mentality </a:t>
                      </a:r>
                      <a:r>
                        <a:rPr lang="en-ZA">
                          <a:solidFill>
                            <a:srgbClr val="000000"/>
                          </a:solidFill>
                          <a:latin typeface="Trebuchet MS"/>
                          <a:ea typeface="Calibri"/>
                        </a:rPr>
                        <a:t>of the time was exposed of “allowing” limited to controlled land occupation by black people, </a:t>
                      </a:r>
                      <a:r>
                        <a:rPr lang="en-ZA" u="sng">
                          <a:solidFill>
                            <a:srgbClr val="000000"/>
                          </a:solidFill>
                          <a:latin typeface="Trebuchet MS"/>
                          <a:ea typeface="Calibri"/>
                        </a:rPr>
                        <a:t>especially close to industrial development in so-called “white” demarcated areas</a:t>
                      </a:r>
                      <a:r>
                        <a:rPr lang="en-ZA">
                          <a:solidFill>
                            <a:srgbClr val="000000"/>
                          </a:solidFill>
                          <a:latin typeface="Trebuchet MS"/>
                          <a:ea typeface="Calibri"/>
                        </a:rPr>
                        <a:t>. </a:t>
                      </a:r>
                      <a:r>
                        <a:rPr lang="en-ZA">
                          <a:solidFill>
                            <a:srgbClr val="ff0000"/>
                          </a:solidFill>
                          <a:latin typeface="Trebuchet MS"/>
                          <a:ea typeface="Calibri"/>
                        </a:rPr>
                        <a:t>Apartheid government after 1948 continued this colonial mentality.</a:t>
                      </a:r>
                      <a:endParaRPr/>
                    </a:p>
                  </a:txBody>
                  <a:tcPr/>
                </a:tc>
                <a:tc>
                  <a:txBody>
                    <a:bodyPr/>
                    <a:p>
                      <a:pPr>
                        <a:lnSpc>
                          <a:spcPct val="100000"/>
                        </a:lnSpc>
                      </a:pPr>
                      <a:r>
                        <a:rPr lang="en-ZA">
                          <a:solidFill>
                            <a:srgbClr val="000000"/>
                          </a:solidFill>
                          <a:latin typeface="Trebuchet MS"/>
                        </a:rPr>
                        <a:t>Primary family ties </a:t>
                      </a:r>
                      <a:r>
                        <a:rPr lang="en-ZA" u="sng">
                          <a:solidFill>
                            <a:srgbClr val="000000"/>
                          </a:solidFill>
                          <a:latin typeface="Trebuchet MS"/>
                        </a:rPr>
                        <a:t>distorted </a:t>
                      </a:r>
                      <a:r>
                        <a:rPr lang="en-ZA">
                          <a:solidFill>
                            <a:srgbClr val="000000"/>
                          </a:solidFill>
                          <a:latin typeface="Trebuchet MS"/>
                        </a:rPr>
                        <a:t>due to a mining environment in the colonial and apartheid past complimenting male workers: </a:t>
                      </a:r>
                      <a:r>
                        <a:rPr lang="en-ZA" u="sng">
                          <a:solidFill>
                            <a:srgbClr val="000000"/>
                          </a:solidFill>
                          <a:latin typeface="Trebuchet MS"/>
                        </a:rPr>
                        <a:t>By 2013:  61.153 males and 50 616 females</a:t>
                      </a:r>
                      <a:r>
                        <a:rPr lang="en-ZA">
                          <a:solidFill>
                            <a:srgbClr val="000000"/>
                          </a:solidFill>
                          <a:latin typeface="Trebuchet MS"/>
                        </a:rPr>
                        <a:t>. Inferiority, acculturation, frustration, educational backlog, moral disintegration and a helpless hopelessness developed among especially informal inhabitants.</a:t>
                      </a:r>
                      <a:endParaRPr/>
                    </a:p>
                  </a:txBody>
                  <a:tcPr/>
                </a:tc>
              </a:tr>
            </a:tbl>
          </a:graphicData>
        </a:graphic>
      </p:graphicFrame>
      <p:sp>
        <p:nvSpPr>
          <p:cNvPr id="825" name="CustomShape 2"/>
          <p:cNvSpPr/>
          <p:nvPr/>
        </p:nvSpPr>
        <p:spPr>
          <a:xfrm>
            <a:off x="3298320" y="260640"/>
            <a:ext cx="1583640" cy="360"/>
          </a:xfrm>
          <a:prstGeom prst="straightConnector1">
            <a:avLst/>
          </a:prstGeom>
          <a:noFill/>
          <a:ln w="25560">
            <a:solidFill>
              <a:srgbClr val="ffffff"/>
            </a:solidFill>
            <a:round/>
            <a:headEnd len="med" type="arrow" w="med"/>
            <a:tailEnd len="med" type="arrow" w="med"/>
          </a:ln>
        </p:spPr>
      </p:sp>
    </p:spTree>
  </p:cSld>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26" name="TextShape 1"/>
          <p:cNvSpPr txBox="1"/>
          <p:nvPr/>
        </p:nvSpPr>
        <p:spPr>
          <a:xfrm>
            <a:off x="646920" y="6021360"/>
            <a:ext cx="8496720" cy="1142640"/>
          </a:xfrm>
          <a:prstGeom prst="rect">
            <a:avLst/>
          </a:prstGeom>
        </p:spPr>
        <p:txBody>
          <a:bodyPr/>
          <a:p>
            <a:pPr algn="r">
              <a:lnSpc>
                <a:spcPct val="100000"/>
              </a:lnSpc>
              <a:buSzPct val="128000"/>
              <a:buFont typeface="Georgia"/>
              <a:buChar char="*"/>
            </a:pPr>
            <a:r>
              <a:rPr b="1" lang="en-US" sz="4600">
                <a:solidFill>
                  <a:srgbClr val="000000"/>
                </a:solidFill>
                <a:latin typeface="Trebuchet MS"/>
              </a:rPr>
              <a:t>HISTORY BEKKERSDAL</a:t>
            </a:r>
            <a:endParaRPr/>
          </a:p>
        </p:txBody>
      </p:sp>
      <p:sp>
        <p:nvSpPr>
          <p:cNvPr id="827" name="TextShape 2"/>
          <p:cNvSpPr txBox="1"/>
          <p:nvPr/>
        </p:nvSpPr>
        <p:spPr>
          <a:xfrm>
            <a:off x="0" y="188640"/>
            <a:ext cx="9143640" cy="5904360"/>
          </a:xfrm>
          <a:prstGeom prst="rect">
            <a:avLst/>
          </a:prstGeom>
        </p:spPr>
        <p:txBody>
          <a:bodyPr/>
          <a:p>
            <a:pPr>
              <a:lnSpc>
                <a:spcPct val="100000"/>
              </a:lnSpc>
              <a:buSzPct val="130000"/>
              <a:buFont typeface="Georgia"/>
              <a:buChar char="*"/>
            </a:pPr>
            <a:r>
              <a:rPr b="1" lang="en-US" sz="2400">
                <a:solidFill>
                  <a:srgbClr val="ff0000"/>
                </a:solidFill>
                <a:latin typeface="Calibri"/>
                <a:ea typeface="Times New Roman"/>
              </a:rPr>
              <a:t>New housing initiatives </a:t>
            </a:r>
            <a:r>
              <a:rPr b="1" lang="en-US" sz="2400">
                <a:solidFill>
                  <a:srgbClr val="404040"/>
                </a:solidFill>
                <a:latin typeface="Calibri"/>
                <a:ea typeface="Times New Roman"/>
              </a:rPr>
              <a:t>in the Westonaria Borwa Housing Development and Mohlakeng Extention 11 as well as the Thusanang housing development were </a:t>
            </a:r>
            <a:r>
              <a:rPr b="1" lang="en-US" sz="2400">
                <a:solidFill>
                  <a:srgbClr val="ff0000"/>
                </a:solidFill>
                <a:latin typeface="Calibri"/>
                <a:ea typeface="Times New Roman"/>
              </a:rPr>
              <a:t>to reduce the housing shortage</a:t>
            </a:r>
            <a:r>
              <a:rPr b="1" lang="en-US" sz="2400">
                <a:solidFill>
                  <a:srgbClr val="404040"/>
                </a:solidFill>
                <a:latin typeface="Calibri"/>
                <a:ea typeface="Times New Roman"/>
              </a:rPr>
              <a:t>, as it was done before 1994 elsewhere in Bekkersdal…the pace however to slow for the growing number of residents</a:t>
            </a:r>
            <a:r>
              <a:rPr b="1" lang="en-US" sz="2200">
                <a:solidFill>
                  <a:srgbClr val="404040"/>
                </a:solidFill>
                <a:latin typeface="Trebuchet MS"/>
                <a:ea typeface="Times New Roman"/>
              </a:rPr>
              <a:t>;</a:t>
            </a:r>
            <a:endParaRPr/>
          </a:p>
          <a:p>
            <a:pPr>
              <a:lnSpc>
                <a:spcPct val="100000"/>
              </a:lnSpc>
              <a:buSzPct val="130000"/>
              <a:buFont typeface="Georgia"/>
              <a:buChar char="*"/>
            </a:pPr>
            <a:r>
              <a:rPr b="1" lang="en-US" sz="2400">
                <a:solidFill>
                  <a:srgbClr val="404040"/>
                </a:solidFill>
                <a:latin typeface="Calibri"/>
                <a:ea typeface="Times New Roman"/>
              </a:rPr>
              <a:t>Though the </a:t>
            </a:r>
            <a:r>
              <a:rPr b="1" lang="en-US" sz="2400">
                <a:solidFill>
                  <a:srgbClr val="ff0000"/>
                </a:solidFill>
                <a:latin typeface="Calibri"/>
                <a:ea typeface="Times New Roman"/>
              </a:rPr>
              <a:t>educational leve</a:t>
            </a:r>
            <a:r>
              <a:rPr b="1" lang="en-US" sz="2400">
                <a:solidFill>
                  <a:srgbClr val="404040"/>
                </a:solidFill>
                <a:latin typeface="Calibri"/>
                <a:ea typeface="Times New Roman"/>
              </a:rPr>
              <a:t>ls of the community in general has improved since early times, Westonaria’s Grade 12 performance in </a:t>
            </a:r>
            <a:r>
              <a:rPr b="1" lang="en-US" sz="2400">
                <a:solidFill>
                  <a:srgbClr val="ff0000"/>
                </a:solidFill>
                <a:latin typeface="Calibri"/>
                <a:ea typeface="Times New Roman"/>
              </a:rPr>
              <a:t>2011</a:t>
            </a:r>
            <a:r>
              <a:rPr b="1" lang="en-US" sz="2400">
                <a:solidFill>
                  <a:srgbClr val="404040"/>
                </a:solidFill>
                <a:latin typeface="Calibri"/>
                <a:ea typeface="Times New Roman"/>
              </a:rPr>
              <a:t> </a:t>
            </a:r>
            <a:r>
              <a:rPr b="1" lang="en-US" sz="2400">
                <a:solidFill>
                  <a:srgbClr val="ff0000"/>
                </a:solidFill>
                <a:latin typeface="Calibri"/>
                <a:ea typeface="Times New Roman"/>
              </a:rPr>
              <a:t>turned out to be the lowest in the West Rand Local Municipality</a:t>
            </a:r>
            <a:r>
              <a:rPr b="1" lang="en-US" sz="2400">
                <a:solidFill>
                  <a:srgbClr val="404040"/>
                </a:solidFill>
                <a:latin typeface="Calibri"/>
                <a:ea typeface="Times New Roman"/>
              </a:rPr>
              <a:t> in which it functions (namely a 20.6% completion of Grade 12)</a:t>
            </a:r>
            <a:endParaRPr/>
          </a:p>
          <a:p>
            <a:pPr>
              <a:lnSpc>
                <a:spcPct val="100000"/>
              </a:lnSpc>
              <a:buSzPct val="130000"/>
              <a:buFont typeface="Georgia"/>
              <a:buChar char="*"/>
            </a:pPr>
            <a:r>
              <a:rPr lang="en-US" sz="2400">
                <a:solidFill>
                  <a:srgbClr val="404040"/>
                </a:solidFill>
                <a:latin typeface="Calibri"/>
                <a:ea typeface="Times New Roman"/>
              </a:rPr>
              <a:t> </a:t>
            </a:r>
            <a:r>
              <a:rPr b="1" lang="en-US" sz="2400">
                <a:solidFill>
                  <a:srgbClr val="ff0000"/>
                </a:solidFill>
                <a:latin typeface="Calibri"/>
                <a:ea typeface="Times New Roman"/>
              </a:rPr>
              <a:t>The new 1994 democratic government </a:t>
            </a:r>
            <a:r>
              <a:rPr b="1" lang="en-US" sz="2400">
                <a:solidFill>
                  <a:srgbClr val="404040"/>
                </a:solidFill>
                <a:latin typeface="Calibri"/>
                <a:ea typeface="Times New Roman"/>
              </a:rPr>
              <a:t>improved the service delivery divide, and invested, with the assistance of foreign donors and the public sector, billions of Rand into the area – </a:t>
            </a:r>
            <a:r>
              <a:rPr b="1" lang="en-US" sz="2400">
                <a:solidFill>
                  <a:srgbClr val="ff0000"/>
                </a:solidFill>
                <a:latin typeface="Calibri"/>
                <a:ea typeface="Times New Roman"/>
              </a:rPr>
              <a:t>Flagship programmes &amp; BURP</a:t>
            </a:r>
            <a:r>
              <a:rPr b="1" lang="en-US" sz="2400">
                <a:solidFill>
                  <a:srgbClr val="404040"/>
                </a:solidFill>
                <a:latin typeface="Calibri"/>
                <a:ea typeface="Times New Roman"/>
              </a:rPr>
              <a:t>. </a:t>
            </a:r>
            <a:r>
              <a:rPr b="1" lang="en-US" sz="2400" u="sng">
                <a:solidFill>
                  <a:srgbClr val="404040"/>
                </a:solidFill>
                <a:latin typeface="Calibri"/>
                <a:ea typeface="Times New Roman"/>
              </a:rPr>
              <a:t>Some residents by 1998 received title deeds for their property;</a:t>
            </a:r>
            <a:endParaRPr/>
          </a:p>
          <a:p>
            <a:pPr>
              <a:lnSpc>
                <a:spcPct val="100000"/>
              </a:lnSpc>
              <a:buSzPct val="130000"/>
              <a:buFont typeface="Georgia"/>
              <a:buChar char="*"/>
            </a:pPr>
            <a:r>
              <a:rPr b="1" lang="en-US" sz="2400">
                <a:solidFill>
                  <a:srgbClr val="404040"/>
                </a:solidFill>
                <a:latin typeface="Calibri"/>
                <a:ea typeface="Times New Roman"/>
              </a:rPr>
              <a:t> </a:t>
            </a:r>
            <a:r>
              <a:rPr b="1" lang="en-US" sz="2400">
                <a:solidFill>
                  <a:srgbClr val="404040"/>
                </a:solidFill>
                <a:latin typeface="Calibri"/>
                <a:ea typeface="Times New Roman"/>
              </a:rPr>
              <a:t>An apparent </a:t>
            </a:r>
            <a:r>
              <a:rPr b="1" lang="en-US" sz="2400" u="sng">
                <a:solidFill>
                  <a:srgbClr val="404040"/>
                </a:solidFill>
                <a:latin typeface="Calibri"/>
                <a:ea typeface="Times New Roman"/>
              </a:rPr>
              <a:t>lack in moral obligation </a:t>
            </a:r>
            <a:r>
              <a:rPr b="1" lang="en-US" sz="2400">
                <a:solidFill>
                  <a:srgbClr val="404040"/>
                </a:solidFill>
                <a:latin typeface="Calibri"/>
                <a:ea typeface="Times New Roman"/>
              </a:rPr>
              <a:t>to pay for services rendered (water, electricity, levies and property rates) among community probably also lead to the outsourcing of services…countrywide; </a:t>
            </a:r>
            <a:r>
              <a:rPr b="1" lang="en-US" sz="2400">
                <a:solidFill>
                  <a:srgbClr val="ff0000"/>
                </a:solidFill>
                <a:latin typeface="Calibri"/>
                <a:ea typeface="Times New Roman"/>
              </a:rPr>
              <a:t>The WLM (Bekkersdal the largest community) in 2013-2014 was R124.8 million in arrears</a:t>
            </a:r>
            <a:r>
              <a:rPr b="1" lang="en-US" sz="2400">
                <a:solidFill>
                  <a:srgbClr val="404040"/>
                </a:solidFill>
                <a:latin typeface="Calibri"/>
                <a:ea typeface="Times New Roman"/>
              </a:rPr>
              <a:t>;</a:t>
            </a:r>
            <a:endParaRPr/>
          </a:p>
          <a:p>
            <a:pPr>
              <a:lnSpc>
                <a:spcPct val="100000"/>
              </a:lnSpc>
              <a:buSzPct val="130000"/>
              <a:buFont typeface="Georgia"/>
              <a:buChar char="*"/>
            </a:pPr>
            <a:r>
              <a:rPr lang="en-US" sz="2400">
                <a:solidFill>
                  <a:srgbClr val="404040"/>
                </a:solidFill>
                <a:latin typeface="Calibri"/>
                <a:ea typeface="Times New Roman"/>
              </a:rPr>
              <a:t> </a:t>
            </a:r>
            <a:r>
              <a:rPr b="1" lang="en-US" sz="2400">
                <a:solidFill>
                  <a:srgbClr val="ff0000"/>
                </a:solidFill>
                <a:latin typeface="Calibri"/>
                <a:ea typeface="Times New Roman"/>
              </a:rPr>
              <a:t>Poverty, tribal conflicts, the racial history, class divide and a still visible colonial attitude </a:t>
            </a:r>
            <a:r>
              <a:rPr b="1" lang="en-US" sz="2400">
                <a:solidFill>
                  <a:srgbClr val="404040"/>
                </a:solidFill>
                <a:latin typeface="Calibri"/>
                <a:ea typeface="Times New Roman"/>
              </a:rPr>
              <a:t>as well as mentality of being clustered in an Indirect Rule mode, prevailed: </a:t>
            </a:r>
            <a:r>
              <a:rPr b="1" lang="en-US" sz="2400" u="sng">
                <a:solidFill>
                  <a:srgbClr val="404040"/>
                </a:solidFill>
                <a:latin typeface="Calibri"/>
                <a:ea typeface="Times New Roman"/>
              </a:rPr>
              <a:t>among leaders, way of governance and within community</a:t>
            </a:r>
            <a:r>
              <a:rPr b="1" lang="en-US" sz="2400">
                <a:solidFill>
                  <a:srgbClr val="404040"/>
                </a:solidFill>
                <a:latin typeface="Calibri"/>
                <a:ea typeface="Times New Roman"/>
              </a:rPr>
              <a:t>.</a:t>
            </a:r>
            <a:r>
              <a:rPr lang="en-US" sz="1600" baseline="30000">
                <a:solidFill>
                  <a:srgbClr val="404040"/>
                </a:solidFill>
                <a:latin typeface="Calibri"/>
                <a:ea typeface="Calibri"/>
              </a:rPr>
              <a:t> </a:t>
            </a:r>
            <a:endParaRPr/>
          </a:p>
          <a:p>
            <a:pPr>
              <a:lnSpc>
                <a:spcPct val="100000"/>
              </a:lnSpc>
            </a:pPr>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28" name="TextShape 1"/>
          <p:cNvSpPr txBox="1"/>
          <p:nvPr/>
        </p:nvSpPr>
        <p:spPr>
          <a:xfrm>
            <a:off x="0" y="5805360"/>
            <a:ext cx="9112680" cy="1052280"/>
          </a:xfrm>
          <a:prstGeom prst="rect">
            <a:avLst/>
          </a:prstGeom>
        </p:spPr>
        <p:txBody>
          <a:bodyPr/>
          <a:p>
            <a:pPr algn="r">
              <a:lnSpc>
                <a:spcPct val="100000"/>
              </a:lnSpc>
              <a:buSzPct val="128000"/>
              <a:buFont typeface="Georgia"/>
              <a:buChar char="*"/>
            </a:pPr>
            <a:r>
              <a:rPr b="1" lang="en-US" sz="3200">
                <a:solidFill>
                  <a:srgbClr val="000000"/>
                </a:solidFill>
                <a:latin typeface="Trebuchet MS"/>
              </a:rPr>
              <a:t>LOCAL GOVERNANCE &amp; ECONOMIC PLANNING HISTORY BEKKERSDAL</a:t>
            </a:r>
            <a:endParaRPr/>
          </a:p>
        </p:txBody>
      </p:sp>
      <p:sp>
        <p:nvSpPr>
          <p:cNvPr id="829" name="TextShape 2"/>
          <p:cNvSpPr txBox="1"/>
          <p:nvPr/>
        </p:nvSpPr>
        <p:spPr>
          <a:xfrm>
            <a:off x="827640" y="260640"/>
            <a:ext cx="7704360" cy="5472360"/>
          </a:xfrm>
          <a:prstGeom prst="rect">
            <a:avLst/>
          </a:prstGeom>
        </p:spPr>
        <p:txBody>
          <a:bodyPr/>
          <a:p>
            <a:pPr algn="just">
              <a:lnSpc>
                <a:spcPct val="115000"/>
              </a:lnSpc>
              <a:buSzPct val="130000"/>
              <a:buFont typeface="Georgia"/>
              <a:buChar char="*"/>
            </a:pPr>
            <a:r>
              <a:rPr b="1" lang="en-US" sz="3200" u="sng">
                <a:solidFill>
                  <a:srgbClr val="404040"/>
                </a:solidFill>
                <a:latin typeface="Calibri"/>
                <a:ea typeface="Calibri"/>
              </a:rPr>
              <a:t>Profile of  the broader Westonaria in which  Bekkersdal is situated: </a:t>
            </a:r>
            <a:endParaRPr/>
          </a:p>
          <a:p>
            <a:pPr>
              <a:lnSpc>
                <a:spcPct val="120000"/>
              </a:lnSpc>
            </a:pPr>
            <a:r>
              <a:rPr lang="en-US" sz="3400">
                <a:solidFill>
                  <a:srgbClr val="404040"/>
                </a:solidFill>
                <a:latin typeface="Calibri"/>
                <a:ea typeface="Calibri"/>
              </a:rPr>
              <a:t>- </a:t>
            </a:r>
            <a:r>
              <a:rPr b="1" lang="en-US" sz="3400">
                <a:solidFill>
                  <a:srgbClr val="404040"/>
                </a:solidFill>
                <a:latin typeface="Calibri"/>
                <a:ea typeface="Calibri"/>
              </a:rPr>
              <a:t>Municipal Area: 545km2 </a:t>
            </a:r>
            <a:r>
              <a:rPr b="1" lang="en-US" sz="3400">
                <a:solidFill>
                  <a:srgbClr val="0d79ca"/>
                </a:solidFill>
                <a:latin typeface="Calibri"/>
                <a:ea typeface="Calibri"/>
              </a:rPr>
              <a:t>(quite </a:t>
            </a:r>
            <a:r>
              <a:rPr b="1" lang="en-US" sz="3400" u="sng">
                <a:solidFill>
                  <a:srgbClr val="0d79ca"/>
                </a:solidFill>
                <a:latin typeface="Calibri"/>
                <a:ea typeface="Calibri"/>
              </a:rPr>
              <a:t>central</a:t>
            </a:r>
            <a:r>
              <a:rPr b="1" lang="en-US" sz="3400">
                <a:solidFill>
                  <a:srgbClr val="0d79ca"/>
                </a:solidFill>
                <a:latin typeface="Calibri"/>
                <a:ea typeface="Calibri"/>
              </a:rPr>
              <a:t> to other development)</a:t>
            </a:r>
            <a:endParaRPr/>
          </a:p>
          <a:p>
            <a:pPr>
              <a:lnSpc>
                <a:spcPct val="120000"/>
              </a:lnSpc>
            </a:pPr>
            <a:r>
              <a:rPr b="1" lang="en-US" sz="3400">
                <a:solidFill>
                  <a:srgbClr val="404040"/>
                </a:solidFill>
                <a:latin typeface="Calibri"/>
                <a:ea typeface="Calibri"/>
              </a:rPr>
              <a:t>- Total property stands//erven: 10 379</a:t>
            </a:r>
            <a:endParaRPr/>
          </a:p>
          <a:p>
            <a:pPr>
              <a:lnSpc>
                <a:spcPct val="120000"/>
              </a:lnSpc>
            </a:pPr>
            <a:r>
              <a:rPr b="1" lang="en-US" sz="3400">
                <a:solidFill>
                  <a:srgbClr val="404040"/>
                </a:solidFill>
                <a:latin typeface="Calibri"/>
                <a:ea typeface="Calibri"/>
              </a:rPr>
              <a:t>- Farm portions: 507</a:t>
            </a:r>
            <a:endParaRPr/>
          </a:p>
          <a:p>
            <a:pPr>
              <a:lnSpc>
                <a:spcPct val="120000"/>
              </a:lnSpc>
            </a:pPr>
            <a:r>
              <a:rPr b="1" lang="en-US" sz="3400">
                <a:solidFill>
                  <a:srgbClr val="404040"/>
                </a:solidFill>
                <a:latin typeface="Calibri"/>
                <a:ea typeface="Calibri"/>
              </a:rPr>
              <a:t>- Agricultural holdings; 904</a:t>
            </a:r>
            <a:endParaRPr/>
          </a:p>
          <a:p>
            <a:pPr>
              <a:lnSpc>
                <a:spcPct val="120000"/>
              </a:lnSpc>
            </a:pPr>
            <a:r>
              <a:rPr b="1" lang="en-US" sz="3400">
                <a:solidFill>
                  <a:srgbClr val="404040"/>
                </a:solidFill>
                <a:latin typeface="Calibri"/>
                <a:ea typeface="Calibri"/>
              </a:rPr>
              <a:t>- Industrial Stands: </a:t>
            </a:r>
            <a:r>
              <a:rPr b="1" lang="en-US" sz="3400">
                <a:solidFill>
                  <a:srgbClr val="ff0000"/>
                </a:solidFill>
                <a:latin typeface="Calibri"/>
                <a:ea typeface="Calibri"/>
              </a:rPr>
              <a:t>63 </a:t>
            </a:r>
            <a:r>
              <a:rPr b="1" lang="en-US" sz="3400">
                <a:solidFill>
                  <a:srgbClr val="404040"/>
                </a:solidFill>
                <a:latin typeface="Calibri"/>
                <a:ea typeface="Calibri"/>
              </a:rPr>
              <a:t>(of which </a:t>
            </a:r>
            <a:r>
              <a:rPr b="1" lang="en-US" sz="3400">
                <a:solidFill>
                  <a:srgbClr val="ff0000"/>
                </a:solidFill>
                <a:latin typeface="Calibri"/>
                <a:ea typeface="Calibri"/>
              </a:rPr>
              <a:t>30 were developed and 43 vacant</a:t>
            </a:r>
            <a:r>
              <a:rPr b="1" lang="en-US" sz="3400">
                <a:solidFill>
                  <a:srgbClr val="404040"/>
                </a:solidFill>
                <a:latin typeface="Calibri"/>
                <a:ea typeface="Calibri"/>
              </a:rPr>
              <a:t>,  which at the time still left room for business development). </a:t>
            </a:r>
            <a:r>
              <a:rPr b="1" lang="en-US" sz="3400">
                <a:solidFill>
                  <a:srgbClr val="ff0000"/>
                </a:solidFill>
                <a:latin typeface="Calibri"/>
                <a:ea typeface="Calibri"/>
              </a:rPr>
              <a:t>ECONOMIC STATUS IN MINING </a:t>
            </a:r>
            <a:r>
              <a:rPr b="1" lang="en-US" sz="3400">
                <a:solidFill>
                  <a:srgbClr val="404040"/>
                </a:solidFill>
                <a:latin typeface="Calibri"/>
                <a:ea typeface="Calibri"/>
              </a:rPr>
              <a:t>remains distorted</a:t>
            </a:r>
            <a:endParaRPr/>
          </a:p>
          <a:p>
            <a:pPr>
              <a:lnSpc>
                <a:spcPct val="120000"/>
              </a:lnSpc>
            </a:pPr>
            <a:r>
              <a:rPr b="1" lang="en-US" sz="3400">
                <a:solidFill>
                  <a:srgbClr val="404040"/>
                </a:solidFill>
                <a:latin typeface="Calibri"/>
                <a:ea typeface="Calibri"/>
              </a:rPr>
              <a:t>- Schools: Three high schools; Nine primary schools</a:t>
            </a:r>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30" name="TextShape 1"/>
          <p:cNvSpPr txBox="1"/>
          <p:nvPr/>
        </p:nvSpPr>
        <p:spPr>
          <a:xfrm>
            <a:off x="1691640" y="4365000"/>
            <a:ext cx="6840360" cy="1656000"/>
          </a:xfrm>
          <a:prstGeom prst="rect">
            <a:avLst/>
          </a:prstGeom>
        </p:spPr>
        <p:txBody>
          <a:bodyPr/>
          <a:p>
            <a:pPr algn="r">
              <a:lnSpc>
                <a:spcPct val="100000"/>
              </a:lnSpc>
              <a:buSzPct val="128000"/>
              <a:buFont typeface="Georgia"/>
              <a:buChar char="*"/>
            </a:pPr>
            <a:r>
              <a:rPr b="1" lang="en-US" sz="4600">
                <a:solidFill>
                  <a:srgbClr val="000000"/>
                </a:solidFill>
                <a:latin typeface="Trebuchet MS"/>
              </a:rPr>
              <a:t>BURP-"For future years to come"</a:t>
            </a:r>
            <a:endParaRPr/>
          </a:p>
        </p:txBody>
      </p:sp>
      <p:pic>
        <p:nvPicPr>
          <p:cNvPr id="831" name="Picture 3" descr=""/>
          <p:cNvPicPr/>
          <p:nvPr/>
        </p:nvPicPr>
        <p:blipFill>
          <a:blip r:embed="rId1"/>
          <a:stretch>
            <a:fillRect/>
          </a:stretch>
        </p:blipFill>
        <p:spPr>
          <a:xfrm>
            <a:off x="495360" y="1628640"/>
            <a:ext cx="5380920" cy="2376000"/>
          </a:xfrm>
          <a:prstGeom prst="rect">
            <a:avLst/>
          </a:prstGeom>
          <a:ln>
            <a:noFill/>
          </a:ln>
        </p:spPr>
      </p:pic>
      <p:pic>
        <p:nvPicPr>
          <p:cNvPr id="832" name="Picture 2" descr=""/>
          <p:cNvPicPr/>
          <p:nvPr/>
        </p:nvPicPr>
        <p:blipFill>
          <a:blip r:embed="rId2"/>
          <a:stretch>
            <a:fillRect/>
          </a:stretch>
        </p:blipFill>
        <p:spPr>
          <a:xfrm>
            <a:off x="7740360" y="188640"/>
            <a:ext cx="1133280" cy="1871280"/>
          </a:xfrm>
          <a:prstGeom prst="rect">
            <a:avLst/>
          </a:prstGeom>
          <a:ln>
            <a:noFill/>
          </a:ln>
        </p:spPr>
      </p:pic>
      <p:pic>
        <p:nvPicPr>
          <p:cNvPr id="833" name="Picture 11" descr=""/>
          <p:cNvPicPr/>
          <p:nvPr/>
        </p:nvPicPr>
        <p:blipFill>
          <a:blip r:embed="rId3"/>
          <a:stretch>
            <a:fillRect/>
          </a:stretch>
        </p:blipFill>
        <p:spPr>
          <a:xfrm>
            <a:off x="9360" y="123840"/>
            <a:ext cx="1334520" cy="1000440"/>
          </a:xfrm>
          <a:prstGeom prst="rect">
            <a:avLst/>
          </a:prstGeom>
          <a:ln>
            <a:noFill/>
          </a:ln>
        </p:spPr>
      </p:pic>
      <p:sp>
        <p:nvSpPr>
          <p:cNvPr id="834" name="CustomShape 2"/>
          <p:cNvSpPr/>
          <p:nvPr/>
        </p:nvSpPr>
        <p:spPr>
          <a:xfrm>
            <a:off x="1979640" y="123840"/>
            <a:ext cx="5616360" cy="1461240"/>
          </a:xfrm>
          <a:prstGeom prst="rect">
            <a:avLst/>
          </a:prstGeom>
          <a:noFill/>
          <a:ln>
            <a:noFill/>
          </a:ln>
        </p:spPr>
        <p:txBody>
          <a:bodyPr lIns="90000" rIns="90000" tIns="45000" bIns="45000"/>
          <a:p>
            <a:pPr>
              <a:lnSpc>
                <a:spcPct val="100000"/>
              </a:lnSpc>
            </a:pPr>
            <a:r>
              <a:rPr b="1" lang="en-ZA">
                <a:solidFill>
                  <a:srgbClr val="000000"/>
                </a:solidFill>
                <a:latin typeface="Trebuchet MS"/>
              </a:rPr>
              <a:t>A R2.1 billion presidential project mainly managed </a:t>
            </a:r>
            <a:endParaRPr/>
          </a:p>
          <a:p>
            <a:pPr>
              <a:lnSpc>
                <a:spcPct val="100000"/>
              </a:lnSpc>
            </a:pPr>
            <a:r>
              <a:rPr b="1" lang="en-ZA">
                <a:solidFill>
                  <a:srgbClr val="000000"/>
                </a:solidFill>
                <a:latin typeface="Trebuchet MS"/>
              </a:rPr>
              <a:t>from  provincial level, locals not experiencing sufficient  participatory involvement.  </a:t>
            </a:r>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835" name="Picture 2" descr=""/>
          <p:cNvPicPr/>
          <p:nvPr/>
        </p:nvPicPr>
        <p:blipFill>
          <a:blip r:embed="rId1"/>
          <a:stretch>
            <a:fillRect/>
          </a:stretch>
        </p:blipFill>
        <p:spPr>
          <a:xfrm>
            <a:off x="323640" y="22680"/>
            <a:ext cx="8280720" cy="6834960"/>
          </a:xfrm>
          <a:prstGeom prst="rect">
            <a:avLst/>
          </a:prstGeom>
          <a:ln>
            <a:noFill/>
          </a:ln>
        </p:spPr>
      </p:pic>
      <p:sp>
        <p:nvSpPr>
          <p:cNvPr id="836" name="CustomShape 1"/>
          <p:cNvSpPr/>
          <p:nvPr/>
        </p:nvSpPr>
        <p:spPr>
          <a:xfrm>
            <a:off x="-134280" y="222840"/>
            <a:ext cx="9162000" cy="639000"/>
          </a:xfrm>
          <a:prstGeom prst="rect">
            <a:avLst/>
          </a:prstGeom>
          <a:noFill/>
          <a:ln>
            <a:noFill/>
          </a:ln>
        </p:spPr>
        <p:txBody>
          <a:bodyPr wrap="none" lIns="90000" rIns="90000" tIns="45000" bIns="45000"/>
          <a:p>
            <a:pPr>
              <a:lnSpc>
                <a:spcPct val="100000"/>
              </a:lnSpc>
            </a:pPr>
            <a:r>
              <a:rPr b="1" lang="en-ZA">
                <a:solidFill>
                  <a:srgbClr val="161616"/>
                </a:solidFill>
                <a:latin typeface="Tahoma"/>
              </a:rPr>
              <a:t>BURP- delivery difficulties in 2006-2007 in the Transit Camp, north of </a:t>
            </a:r>
            <a:endParaRPr/>
          </a:p>
          <a:p>
            <a:pPr>
              <a:lnSpc>
                <a:spcPct val="100000"/>
              </a:lnSpc>
            </a:pPr>
            <a:r>
              <a:rPr b="1" lang="en-ZA">
                <a:solidFill>
                  <a:srgbClr val="161616"/>
                </a:solidFill>
                <a:latin typeface="Tahoma"/>
              </a:rPr>
              <a:t>Spooktown due to dolomite instability and sinkhole exposures</a:t>
            </a:r>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837" name="" descr=""/>
          <p:cNvPicPr/>
          <p:nvPr/>
        </p:nvPicPr>
        <p:blipFill>
          <a:blip r:embed="rId1"/>
          <a:stretch>
            <a:fillRect/>
          </a:stretch>
        </p:blipFill>
        <p:spPr>
          <a:xfrm>
            <a:off x="1714680" y="114480"/>
            <a:ext cx="5156280" cy="6515280"/>
          </a:xfrm>
          <a:prstGeom prst="rect">
            <a:avLst/>
          </a:prstGeom>
          <a:ln>
            <a:noFill/>
          </a:ln>
        </p:spPr>
      </p:pic>
    </p:spTree>
  </p:cSld>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38" name="TextShape 1"/>
          <p:cNvSpPr txBox="1"/>
          <p:nvPr/>
        </p:nvSpPr>
        <p:spPr>
          <a:xfrm>
            <a:off x="4813200" y="6284160"/>
            <a:ext cx="4330440" cy="544320"/>
          </a:xfrm>
          <a:prstGeom prst="rect">
            <a:avLst/>
          </a:prstGeom>
        </p:spPr>
        <p:txBody>
          <a:bodyPr anchor="ctr"/>
          <a:p>
            <a:pPr>
              <a:lnSpc>
                <a:spcPct val="100000"/>
              </a:lnSpc>
            </a:pPr>
            <a:r>
              <a:rPr lang="en-US" sz="2000">
                <a:solidFill>
                  <a:srgbClr val="000000"/>
                </a:solidFill>
                <a:latin typeface="Tahoma"/>
              </a:rPr>
              <a:t>City Press, 11 November 2007, p. 1.</a:t>
            </a:r>
            <a:endParaRPr/>
          </a:p>
        </p:txBody>
      </p:sp>
      <p:pic>
        <p:nvPicPr>
          <p:cNvPr id="839" name="Picture 2" descr=""/>
          <p:cNvPicPr/>
          <p:nvPr/>
        </p:nvPicPr>
        <p:blipFill>
          <a:blip r:embed="rId1"/>
          <a:stretch>
            <a:fillRect/>
          </a:stretch>
        </p:blipFill>
        <p:spPr>
          <a:xfrm>
            <a:off x="2644920" y="0"/>
            <a:ext cx="6498720" cy="2937960"/>
          </a:xfrm>
          <a:prstGeom prst="rect">
            <a:avLst/>
          </a:prstGeom>
          <a:ln>
            <a:noFill/>
          </a:ln>
        </p:spPr>
      </p:pic>
      <p:pic>
        <p:nvPicPr>
          <p:cNvPr id="840" name="Picture 3" descr=""/>
          <p:cNvPicPr/>
          <p:nvPr/>
        </p:nvPicPr>
        <p:blipFill>
          <a:blip r:embed="rId2"/>
          <a:stretch>
            <a:fillRect/>
          </a:stretch>
        </p:blipFill>
        <p:spPr>
          <a:xfrm>
            <a:off x="5762880" y="2944440"/>
            <a:ext cx="3109680" cy="585360"/>
          </a:xfrm>
          <a:prstGeom prst="rect">
            <a:avLst/>
          </a:prstGeom>
          <a:ln>
            <a:noFill/>
          </a:ln>
        </p:spPr>
      </p:pic>
      <p:pic>
        <p:nvPicPr>
          <p:cNvPr id="841" name="Picture 5" descr=""/>
          <p:cNvPicPr/>
          <p:nvPr/>
        </p:nvPicPr>
        <p:blipFill>
          <a:blip r:embed="rId3"/>
          <a:stretch>
            <a:fillRect/>
          </a:stretch>
        </p:blipFill>
        <p:spPr>
          <a:xfrm>
            <a:off x="42480" y="476640"/>
            <a:ext cx="2679480" cy="705960"/>
          </a:xfrm>
          <a:prstGeom prst="rect">
            <a:avLst/>
          </a:prstGeom>
          <a:ln>
            <a:noFill/>
          </a:ln>
        </p:spPr>
      </p:pic>
      <p:pic>
        <p:nvPicPr>
          <p:cNvPr id="842" name="Picture 2" descr=""/>
          <p:cNvPicPr/>
          <p:nvPr/>
        </p:nvPicPr>
        <p:blipFill>
          <a:blip r:embed="rId4"/>
          <a:stretch>
            <a:fillRect/>
          </a:stretch>
        </p:blipFill>
        <p:spPr>
          <a:xfrm>
            <a:off x="4140000" y="2853000"/>
            <a:ext cx="4732560" cy="3399480"/>
          </a:xfrm>
          <a:prstGeom prst="rect">
            <a:avLst/>
          </a:prstGeom>
          <a:ln>
            <a:noFill/>
          </a:ln>
        </p:spPr>
      </p:pic>
      <p:pic>
        <p:nvPicPr>
          <p:cNvPr id="843" name="Picture 4" descr=""/>
          <p:cNvPicPr/>
          <p:nvPr/>
        </p:nvPicPr>
        <p:blipFill>
          <a:blip r:embed="rId5"/>
          <a:stretch>
            <a:fillRect/>
          </a:stretch>
        </p:blipFill>
        <p:spPr>
          <a:xfrm>
            <a:off x="15120" y="1204200"/>
            <a:ext cx="6716880" cy="5636160"/>
          </a:xfrm>
          <a:prstGeom prst="rect">
            <a:avLst/>
          </a:prstGeom>
          <a:ln>
            <a:noFill/>
          </a:ln>
        </p:spPr>
      </p:pic>
    </p:spTree>
  </p:cSld>
  <p:timing>
    <p:tnLst>
      <p:par>
        <p:cTn id="162" dur="indefinite" restart="never" nodeType="tmRoot">
          <p:childTnLst>
            <p:seq>
              <p:cTn id="163" dur="indefinite" nodeType="mainSeq">
                <p:childTnLst>
                  <p:par>
                    <p:cTn id="164" fill="hold">
                      <p:stCondLst>
                        <p:cond delay="indefinite"/>
                      </p:stCondLst>
                      <p:childTnLst>
                        <p:par>
                          <p:cTn id="165" fill="hold">
                            <p:stCondLst>
                              <p:cond delay="0"/>
                            </p:stCondLst>
                            <p:childTnLst>
                              <p:par>
                                <p:cTn id="166" nodeType="clickEffect" fill="hold" presetClass="entr" presetID="6" presetSubtype="16">
                                  <p:stCondLst>
                                    <p:cond delay="0"/>
                                  </p:stCondLst>
                                  <p:childTnLst>
                                    <p:set>
                                      <p:cBhvr>
                                        <p:cTn id="167" dur="1" fill="hold">
                                          <p:stCondLst>
                                            <p:cond delay="0"/>
                                          </p:stCondLst>
                                        </p:cTn>
                                        <p:tgtEl>
                                          <p:spTgt spid="839"/>
                                        </p:tgtEl>
                                        <p:attrNameLst>
                                          <p:attrName>style.visibility</p:attrName>
                                        </p:attrNameLst>
                                      </p:cBhvr>
                                      <p:to>
                                        <p:strVal val="visible"/>
                                      </p:to>
                                    </p:set>
                                    <p:animEffect filter="circle(in)" transition="out">
                                      <p:cBhvr additive="repl">
                                        <p:cTn id="168" dur="2000"/>
                                        <p:tgtEl>
                                          <p:spTgt spid="839"/>
                                        </p:tgtEl>
                                      </p:cBhvr>
                                    </p:animEffect>
                                  </p:childTnLst>
                                </p:cTn>
                              </p:par>
                              <p:par>
                                <p:cTn id="169" nodeType="withEffect" fill="hold" presetClass="entr" presetID="1">
                                  <p:stCondLst>
                                    <p:cond delay="0"/>
                                  </p:stCondLst>
                                  <p:childTnLst>
                                    <p:set>
                                      <p:cBhvr>
                                        <p:cTn id="170" dur="1" fill="hold">
                                          <p:stCondLst>
                                            <p:cond delay="0"/>
                                          </p:stCondLst>
                                        </p:cTn>
                                        <p:tgtEl>
                                          <p:spTgt spid="840"/>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nodeType="clickEffect" fill="hold" presetClass="entr" presetID="21" presetSubtype="1">
                                  <p:stCondLst>
                                    <p:cond delay="0"/>
                                  </p:stCondLst>
                                  <p:childTnLst>
                                    <p:set>
                                      <p:cBhvr>
                                        <p:cTn id="174" dur="1" fill="hold">
                                          <p:stCondLst>
                                            <p:cond delay="0"/>
                                          </p:stCondLst>
                                        </p:cTn>
                                        <p:tgtEl>
                                          <p:spTgt spid="842"/>
                                        </p:tgtEl>
                                        <p:attrNameLst>
                                          <p:attrName>style.visibility</p:attrName>
                                        </p:attrNameLst>
                                      </p:cBhvr>
                                      <p:to>
                                        <p:strVal val="visible"/>
                                      </p:to>
                                    </p:set>
                                    <p:animEffect filter="wheel(1)" transition="in">
                                      <p:cBhvr additive="repl">
                                        <p:cTn id="175" dur="2000"/>
                                        <p:tgtEl>
                                          <p:spTgt spid="842"/>
                                        </p:tgtEl>
                                      </p:cBhvr>
                                    </p:animEffect>
                                  </p:childTnLst>
                                </p:cTn>
                              </p:par>
                              <p:par>
                                <p:cTn id="176" nodeType="withEffect" fill="hold" presetClass="entr" presetID="1">
                                  <p:stCondLst>
                                    <p:cond delay="0"/>
                                  </p:stCondLst>
                                  <p:childTnLst>
                                    <p:set>
                                      <p:cBhvr>
                                        <p:cTn id="177" dur="1" fill="hold">
                                          <p:stCondLst>
                                            <p:cond delay="0"/>
                                          </p:stCondLst>
                                        </p:cTn>
                                        <p:tgtEl>
                                          <p:spTgt spid="838"/>
                                        </p:tgtEl>
                                        <p:attrNameLst>
                                          <p:attrName>style.visibility</p:attrName>
                                        </p:attrNameLst>
                                      </p:cBhvr>
                                      <p:to>
                                        <p:strVal val="visible"/>
                                      </p:to>
                                    </p:set>
                                  </p:childTnLst>
                                </p:cTn>
                              </p:par>
                            </p:childTnLst>
                          </p:cTn>
                        </p:par>
                      </p:childTnLst>
                    </p:cTn>
                  </p:par>
                  <p:par>
                    <p:cTn id="178" fill="hold">
                      <p:stCondLst>
                        <p:cond delay="indefinite"/>
                      </p:stCondLst>
                      <p:childTnLst>
                        <p:par>
                          <p:cTn id="179" fill="hold">
                            <p:stCondLst>
                              <p:cond delay="0"/>
                            </p:stCondLst>
                            <p:childTnLst>
                              <p:par>
                                <p:cTn id="180" nodeType="clickEffect" fill="hold" presetClass="entr" presetID="2" presetSubtype="4">
                                  <p:stCondLst>
                                    <p:cond delay="0"/>
                                  </p:stCondLst>
                                  <p:childTnLst>
                                    <p:set>
                                      <p:cBhvr>
                                        <p:cTn id="181" dur="1" fill="hold">
                                          <p:stCondLst>
                                            <p:cond delay="0"/>
                                          </p:stCondLst>
                                        </p:cTn>
                                        <p:tgtEl>
                                          <p:spTgt spid="843"/>
                                        </p:tgtEl>
                                        <p:attrNameLst>
                                          <p:attrName>style.visibility</p:attrName>
                                        </p:attrNameLst>
                                      </p:cBhvr>
                                      <p:to>
                                        <p:strVal val="visible"/>
                                      </p:to>
                                    </p:set>
                                    <p:anim calcmode="lin" valueType="num">
                                      <p:cBhvr additive="repl">
                                        <p:cTn id="182" dur="500" fill="hold"/>
                                        <p:tgtEl>
                                          <p:spTgt spid="843"/>
                                        </p:tgtEl>
                                        <p:attrNameLst>
                                          <p:attrName>ppt_x</p:attrName>
                                        </p:attrNameLst>
                                      </p:cBhvr>
                                      <p:tavLst>
                                        <p:tav tm="0">
                                          <p:val>
                                            <p:strVal val="#ppt_x"/>
                                          </p:val>
                                        </p:tav>
                                        <p:tav tm="100000">
                                          <p:val>
                                            <p:strVal val="#ppt_x"/>
                                          </p:val>
                                        </p:tav>
                                      </p:tavLst>
                                    </p:anim>
                                    <p:anim calcmode="lin" valueType="num">
                                      <p:cBhvr additive="repl">
                                        <p:cTn id="183" dur="500" fill="hold"/>
                                        <p:tgtEl>
                                          <p:spTgt spid="843"/>
                                        </p:tgtEl>
                                        <p:attrNameLst>
                                          <p:attrName>ppt_y</p:attrName>
                                        </p:attrNameLst>
                                      </p:cBhvr>
                                      <p:tavLst>
                                        <p:tav tm="0">
                                          <p:val>
                                            <p:strVal val="1+#ppt_h/2"/>
                                          </p:val>
                                        </p:tav>
                                        <p:tav tm="100000">
                                          <p:val>
                                            <p:strVal val="#ppt_y"/>
                                          </p:val>
                                        </p:tav>
                                      </p:tavLst>
                                    </p:anim>
                                  </p:childTnLst>
                                </p:cTn>
                              </p:par>
                              <p:par>
                                <p:cTn id="184" nodeType="withEffect" fill="hold" presetClass="entr" presetID="1">
                                  <p:stCondLst>
                                    <p:cond delay="0"/>
                                  </p:stCondLst>
                                  <p:childTnLst>
                                    <p:set>
                                      <p:cBhvr>
                                        <p:cTn id="185" dur="1" fill="hold">
                                          <p:stCondLst>
                                            <p:cond delay="0"/>
                                          </p:stCondLst>
                                        </p:cTn>
                                        <p:tgtEl>
                                          <p:spTgt spid="841"/>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44" name="TextShape 1"/>
          <p:cNvSpPr txBox="1"/>
          <p:nvPr/>
        </p:nvSpPr>
        <p:spPr>
          <a:xfrm>
            <a:off x="0" y="0"/>
            <a:ext cx="9143640" cy="1196280"/>
          </a:xfrm>
          <a:prstGeom prst="rect">
            <a:avLst/>
          </a:prstGeom>
        </p:spPr>
        <p:txBody>
          <a:bodyPr anchor="ctr"/>
          <a:p>
            <a:pPr>
              <a:lnSpc>
                <a:spcPct val="115000"/>
              </a:lnSpc>
            </a:pPr>
            <a:r>
              <a:rPr lang="en-US" sz="2000">
                <a:solidFill>
                  <a:srgbClr val="000000"/>
                </a:solidFill>
                <a:latin typeface="Calibri"/>
                <a:ea typeface="Calibri"/>
              </a:rPr>
              <a:t>
</a:t>
            </a:r>
            <a:r>
              <a:rPr lang="en-US" sz="2000">
                <a:solidFill>
                  <a:srgbClr val="000000"/>
                </a:solidFill>
                <a:latin typeface="Calibri"/>
                <a:ea typeface="Calibri"/>
              </a:rPr>
              <a:t>
</a:t>
            </a:r>
            <a:r>
              <a:rPr b="1" lang="en-US" sz="2400">
                <a:solidFill>
                  <a:srgbClr val="000000"/>
                </a:solidFill>
                <a:latin typeface="Calibri"/>
                <a:ea typeface="Calibri"/>
              </a:rPr>
              <a:t>A typical letter from the Municipality to the Department during the BURP second five year phase (</a:t>
            </a:r>
            <a:r>
              <a:rPr b="1" lang="en-US" sz="2400">
                <a:solidFill>
                  <a:srgbClr val="ffffff"/>
                </a:solidFill>
                <a:latin typeface="Calibri"/>
                <a:ea typeface="Calibri"/>
              </a:rPr>
              <a:t>5 February 2010</a:t>
            </a:r>
            <a:r>
              <a:rPr b="1" lang="en-US" sz="2400">
                <a:solidFill>
                  <a:srgbClr val="000000"/>
                </a:solidFill>
                <a:latin typeface="Calibri"/>
                <a:ea typeface="Calibri"/>
              </a:rPr>
              <a:t>), after crises with a heavily overflowing sewer manholes in Bekkersdal informal:</a:t>
            </a:r>
            <a:r>
              <a:rPr lang="en-US" sz="2000">
                <a:solidFill>
                  <a:srgbClr val="000000"/>
                </a:solidFill>
                <a:latin typeface="Calibri"/>
                <a:ea typeface="Calibri"/>
              </a:rPr>
              <a:t>
</a:t>
            </a:r>
            <a:endParaRPr/>
          </a:p>
        </p:txBody>
      </p:sp>
      <p:sp>
        <p:nvSpPr>
          <p:cNvPr id="845" name="TextShape 2"/>
          <p:cNvSpPr txBox="1"/>
          <p:nvPr/>
        </p:nvSpPr>
        <p:spPr>
          <a:xfrm>
            <a:off x="0" y="1268640"/>
            <a:ext cx="8964000" cy="5688360"/>
          </a:xfrm>
          <a:prstGeom prst="rect">
            <a:avLst/>
          </a:prstGeom>
        </p:spPr>
        <p:txBody>
          <a:bodyPr/>
          <a:p>
            <a:pPr algn="just">
              <a:lnSpc>
                <a:spcPct val="115000"/>
              </a:lnSpc>
            </a:pPr>
            <a:r>
              <a:rPr lang="en-US" sz="2000">
                <a:solidFill>
                  <a:srgbClr val="000000"/>
                </a:solidFill>
                <a:latin typeface="Calibri"/>
                <a:ea typeface="Calibri"/>
              </a:rPr>
              <a:t> </a:t>
            </a:r>
            <a:r>
              <a:rPr lang="en-US" sz="2000">
                <a:solidFill>
                  <a:srgbClr val="000000"/>
                </a:solidFill>
                <a:latin typeface="Calibri"/>
                <a:ea typeface="Calibri"/>
              </a:rPr>
              <a:t>…</a:t>
            </a:r>
            <a:r>
              <a:rPr i="1" lang="en-US" sz="2400">
                <a:solidFill>
                  <a:srgbClr val="000000"/>
                </a:solidFill>
                <a:latin typeface="Calibri"/>
                <a:ea typeface="Calibri"/>
              </a:rPr>
              <a:t>The Municipality has undertaken  </a:t>
            </a:r>
            <a:r>
              <a:rPr i="1" lang="en-US" sz="2400" u="sng">
                <a:solidFill>
                  <a:srgbClr val="ff0000"/>
                </a:solidFill>
                <a:latin typeface="Calibri"/>
                <a:ea typeface="Calibri"/>
              </a:rPr>
              <a:t>countless unfunded mandates</a:t>
            </a:r>
            <a:r>
              <a:rPr i="1" lang="en-US" sz="2400">
                <a:solidFill>
                  <a:srgbClr val="000000"/>
                </a:solidFill>
                <a:latin typeface="Calibri"/>
                <a:ea typeface="Calibri"/>
              </a:rPr>
              <a:t>, thanks to the poor workmanship on the BRP [BURP].  It was noted that we’re experiencing serious financial challenges, but </a:t>
            </a:r>
            <a:r>
              <a:rPr i="1" lang="en-US" sz="2400" u="sng">
                <a:solidFill>
                  <a:srgbClr val="000000"/>
                </a:solidFill>
                <a:latin typeface="Calibri"/>
                <a:ea typeface="Calibri"/>
              </a:rPr>
              <a:t>the Department </a:t>
            </a:r>
            <a:r>
              <a:rPr i="1" lang="en-US" sz="2400">
                <a:solidFill>
                  <a:srgbClr val="000000"/>
                </a:solidFill>
                <a:latin typeface="Calibri"/>
                <a:ea typeface="Calibri"/>
              </a:rPr>
              <a:t>still expect us to assist.  The community is up and arms and expects us (the Municipality) to account on appalling conditions they’re expected to endure on a daily basis due to the unfinished work left behind by contractors.  </a:t>
            </a:r>
            <a:r>
              <a:rPr i="1" lang="en-US" sz="2400" u="sng">
                <a:solidFill>
                  <a:srgbClr val="ff0000"/>
                </a:solidFill>
                <a:latin typeface="Calibri"/>
                <a:ea typeface="Calibri"/>
              </a:rPr>
              <a:t>How do we account on a project that is run by the Province? </a:t>
            </a:r>
            <a:r>
              <a:rPr i="1" lang="en-US" sz="2400">
                <a:solidFill>
                  <a:srgbClr val="ff0000"/>
                </a:solidFill>
                <a:latin typeface="Calibri"/>
                <a:ea typeface="Calibri"/>
              </a:rPr>
              <a:t> The </a:t>
            </a:r>
            <a:r>
              <a:rPr i="1" lang="en-US" sz="2400" u="sng">
                <a:solidFill>
                  <a:srgbClr val="ff0000"/>
                </a:solidFill>
                <a:latin typeface="Calibri"/>
                <a:ea typeface="Calibri"/>
              </a:rPr>
              <a:t>irony of this matter is that we’re a government closest to the community and they see government as one government to them</a:t>
            </a:r>
            <a:r>
              <a:rPr i="1" lang="en-US" sz="2400">
                <a:solidFill>
                  <a:srgbClr val="ff0000"/>
                </a:solidFill>
                <a:latin typeface="Calibri"/>
                <a:ea typeface="Calibri"/>
              </a:rPr>
              <a:t>, </a:t>
            </a:r>
            <a:r>
              <a:rPr i="1" lang="en-US" sz="2400">
                <a:solidFill>
                  <a:srgbClr val="000000"/>
                </a:solidFill>
                <a:latin typeface="Calibri"/>
                <a:ea typeface="Calibri"/>
              </a:rPr>
              <a:t>the councillors should account to them on all developments within their constituencies. </a:t>
            </a:r>
            <a:r>
              <a:rPr i="1" lang="en-US" sz="2400" u="sng">
                <a:solidFill>
                  <a:srgbClr val="ff0000"/>
                </a:solidFill>
                <a:latin typeface="Calibri"/>
                <a:ea typeface="Calibri"/>
              </a:rPr>
              <a:t>We strongly recommend that, the department and its professional team hand over, the project in our capable hands</a:t>
            </a:r>
            <a:r>
              <a:rPr lang="en-US" sz="2000">
                <a:solidFill>
                  <a:srgbClr val="ff0000"/>
                </a:solidFill>
                <a:latin typeface="Calibri"/>
                <a:ea typeface="Calibri"/>
              </a:rPr>
              <a:t>…</a:t>
            </a:r>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846" name="Picture 2" descr=""/>
          <p:cNvPicPr/>
          <p:nvPr/>
        </p:nvPicPr>
        <p:blipFill>
          <a:blip r:embed="rId1"/>
          <a:stretch>
            <a:fillRect/>
          </a:stretch>
        </p:blipFill>
        <p:spPr>
          <a:xfrm>
            <a:off x="132120" y="94320"/>
            <a:ext cx="4028760" cy="2266200"/>
          </a:xfrm>
          <a:prstGeom prst="rect">
            <a:avLst/>
          </a:prstGeom>
          <a:ln>
            <a:noFill/>
          </a:ln>
        </p:spPr>
      </p:pic>
      <p:sp>
        <p:nvSpPr>
          <p:cNvPr id="847" name="CustomShape 1"/>
          <p:cNvSpPr/>
          <p:nvPr/>
        </p:nvSpPr>
        <p:spPr>
          <a:xfrm>
            <a:off x="444240" y="2266560"/>
            <a:ext cx="1442880" cy="364680"/>
          </a:xfrm>
          <a:prstGeom prst="rect">
            <a:avLst/>
          </a:prstGeom>
          <a:noFill/>
          <a:ln>
            <a:noFill/>
          </a:ln>
        </p:spPr>
        <p:txBody>
          <a:bodyPr wrap="none" lIns="90000" rIns="90000" tIns="45000" bIns="45000"/>
          <a:p>
            <a:pPr>
              <a:lnSpc>
                <a:spcPct val="100000"/>
              </a:lnSpc>
            </a:pPr>
            <a:r>
              <a:rPr lang="en-ZA">
                <a:solidFill>
                  <a:srgbClr val="000000"/>
                </a:solidFill>
                <a:latin typeface="Trebuchet MS"/>
              </a:rPr>
              <a:t>sabc.co.za </a:t>
            </a:r>
            <a:endParaRPr/>
          </a:p>
        </p:txBody>
      </p:sp>
      <p:pic>
        <p:nvPicPr>
          <p:cNvPr id="848" name="Picture 3" descr=""/>
          <p:cNvPicPr/>
          <p:nvPr/>
        </p:nvPicPr>
        <p:blipFill>
          <a:blip r:embed="rId2"/>
          <a:stretch>
            <a:fillRect/>
          </a:stretch>
        </p:blipFill>
        <p:spPr>
          <a:xfrm>
            <a:off x="4356000" y="94320"/>
            <a:ext cx="3336840" cy="2085480"/>
          </a:xfrm>
          <a:prstGeom prst="rect">
            <a:avLst/>
          </a:prstGeom>
          <a:ln>
            <a:noFill/>
          </a:ln>
        </p:spPr>
      </p:pic>
      <p:sp>
        <p:nvSpPr>
          <p:cNvPr id="849" name="CustomShape 2"/>
          <p:cNvSpPr/>
          <p:nvPr/>
        </p:nvSpPr>
        <p:spPr>
          <a:xfrm>
            <a:off x="7626600" y="620640"/>
            <a:ext cx="1546560" cy="364680"/>
          </a:xfrm>
          <a:prstGeom prst="rect">
            <a:avLst/>
          </a:prstGeom>
          <a:noFill/>
          <a:ln>
            <a:noFill/>
          </a:ln>
        </p:spPr>
        <p:txBody>
          <a:bodyPr wrap="none" lIns="90000" rIns="90000" tIns="45000" bIns="45000"/>
          <a:p>
            <a:pPr>
              <a:lnSpc>
                <a:spcPct val="100000"/>
              </a:lnSpc>
            </a:pPr>
            <a:r>
              <a:rPr lang="en-ZA">
                <a:solidFill>
                  <a:srgbClr val="000000"/>
                </a:solidFill>
                <a:latin typeface="Trebuchet MS"/>
              </a:rPr>
              <a:t>bdlive.co.za</a:t>
            </a:r>
            <a:endParaRPr/>
          </a:p>
        </p:txBody>
      </p:sp>
      <p:pic>
        <p:nvPicPr>
          <p:cNvPr id="850" name="Picture 5" descr=""/>
          <p:cNvPicPr/>
          <p:nvPr/>
        </p:nvPicPr>
        <p:blipFill>
          <a:blip r:embed="rId3"/>
          <a:stretch>
            <a:fillRect/>
          </a:stretch>
        </p:blipFill>
        <p:spPr>
          <a:xfrm>
            <a:off x="622440" y="2781000"/>
            <a:ext cx="3962160" cy="2369880"/>
          </a:xfrm>
          <a:prstGeom prst="rect">
            <a:avLst/>
          </a:prstGeom>
          <a:ln>
            <a:noFill/>
          </a:ln>
        </p:spPr>
      </p:pic>
      <p:sp>
        <p:nvSpPr>
          <p:cNvPr id="851" name="CustomShape 3"/>
          <p:cNvSpPr/>
          <p:nvPr/>
        </p:nvSpPr>
        <p:spPr>
          <a:xfrm>
            <a:off x="3071520" y="2397600"/>
            <a:ext cx="1321200" cy="364680"/>
          </a:xfrm>
          <a:prstGeom prst="rect">
            <a:avLst/>
          </a:prstGeom>
          <a:noFill/>
          <a:ln>
            <a:noFill/>
          </a:ln>
        </p:spPr>
        <p:txBody>
          <a:bodyPr wrap="none" lIns="90000" rIns="90000" tIns="45000" bIns="45000"/>
          <a:p>
            <a:pPr>
              <a:lnSpc>
                <a:spcPct val="100000"/>
              </a:lnSpc>
            </a:pPr>
            <a:r>
              <a:rPr lang="en-ZA">
                <a:solidFill>
                  <a:srgbClr val="000000"/>
                </a:solidFill>
                <a:latin typeface="Trebuchet MS"/>
              </a:rPr>
              <a:t>ewn.co.za</a:t>
            </a:r>
            <a:endParaRPr/>
          </a:p>
        </p:txBody>
      </p:sp>
      <p:pic>
        <p:nvPicPr>
          <p:cNvPr id="852" name="Picture 6" descr=""/>
          <p:cNvPicPr/>
          <p:nvPr/>
        </p:nvPicPr>
        <p:blipFill>
          <a:blip r:embed="rId4"/>
          <a:stretch>
            <a:fillRect/>
          </a:stretch>
        </p:blipFill>
        <p:spPr>
          <a:xfrm>
            <a:off x="5292000" y="4662720"/>
            <a:ext cx="3525840" cy="2108880"/>
          </a:xfrm>
          <a:prstGeom prst="rect">
            <a:avLst/>
          </a:prstGeom>
          <a:ln>
            <a:noFill/>
          </a:ln>
        </p:spPr>
      </p:pic>
      <p:pic>
        <p:nvPicPr>
          <p:cNvPr id="853" name="Picture 7" descr=""/>
          <p:cNvPicPr/>
          <p:nvPr/>
        </p:nvPicPr>
        <p:blipFill>
          <a:blip r:embed="rId5"/>
          <a:stretch>
            <a:fillRect/>
          </a:stretch>
        </p:blipFill>
        <p:spPr>
          <a:xfrm>
            <a:off x="4855680" y="2266560"/>
            <a:ext cx="3962160" cy="2369880"/>
          </a:xfrm>
          <a:prstGeom prst="rect">
            <a:avLst/>
          </a:prstGeom>
          <a:ln>
            <a:noFill/>
          </a:ln>
        </p:spPr>
      </p:pic>
      <p:pic>
        <p:nvPicPr>
          <p:cNvPr id="854" name="Picture 8" descr=""/>
          <p:cNvPicPr/>
          <p:nvPr/>
        </p:nvPicPr>
        <p:blipFill>
          <a:blip r:embed="rId6"/>
          <a:stretch>
            <a:fillRect/>
          </a:stretch>
        </p:blipFill>
        <p:spPr>
          <a:xfrm>
            <a:off x="3907800" y="5186880"/>
            <a:ext cx="1353600" cy="493200"/>
          </a:xfrm>
          <a:prstGeom prst="rect">
            <a:avLst/>
          </a:prstGeom>
          <a:ln>
            <a:noFill/>
          </a:ln>
        </p:spPr>
      </p:pic>
      <p:pic>
        <p:nvPicPr>
          <p:cNvPr id="855" name="Picture 9" descr=""/>
          <p:cNvPicPr/>
          <p:nvPr/>
        </p:nvPicPr>
        <p:blipFill>
          <a:blip r:embed="rId7"/>
          <a:stretch>
            <a:fillRect/>
          </a:stretch>
        </p:blipFill>
        <p:spPr>
          <a:xfrm>
            <a:off x="1460880" y="5143680"/>
            <a:ext cx="2285640" cy="1714320"/>
          </a:xfrm>
          <a:prstGeom prst="rect">
            <a:avLst/>
          </a:prstGeom>
          <a:ln>
            <a:noFill/>
          </a:ln>
        </p:spPr>
      </p:pic>
      <p:sp>
        <p:nvSpPr>
          <p:cNvPr id="856" name="CustomShape 4"/>
          <p:cNvSpPr/>
          <p:nvPr/>
        </p:nvSpPr>
        <p:spPr>
          <a:xfrm>
            <a:off x="258480" y="5972040"/>
            <a:ext cx="1216080" cy="364680"/>
          </a:xfrm>
          <a:prstGeom prst="rect">
            <a:avLst/>
          </a:prstGeom>
          <a:noFill/>
          <a:ln>
            <a:noFill/>
          </a:ln>
        </p:spPr>
        <p:txBody>
          <a:bodyPr wrap="none" lIns="90000" rIns="90000" tIns="45000" bIns="45000"/>
          <a:p>
            <a:pPr>
              <a:lnSpc>
                <a:spcPct val="100000"/>
              </a:lnSpc>
            </a:pPr>
            <a:r>
              <a:rPr lang="en-ZA">
                <a:solidFill>
                  <a:srgbClr val="000000"/>
                </a:solidFill>
                <a:latin typeface="Trebuchet MS"/>
              </a:rPr>
              <a:t>Iol.co.za </a:t>
            </a:r>
            <a:endParaRPr/>
          </a:p>
        </p:txBody>
      </p:sp>
      <p:sp>
        <p:nvSpPr>
          <p:cNvPr id="857" name="CustomShape 5"/>
          <p:cNvSpPr/>
          <p:nvPr/>
        </p:nvSpPr>
        <p:spPr>
          <a:xfrm>
            <a:off x="3746880" y="5972040"/>
            <a:ext cx="1545120" cy="1002240"/>
          </a:xfrm>
          <a:prstGeom prst="rect">
            <a:avLst/>
          </a:prstGeom>
          <a:noFill/>
          <a:ln>
            <a:noFill/>
          </a:ln>
        </p:spPr>
        <p:txBody>
          <a:bodyPr lIns="90000" rIns="90000" tIns="45000" bIns="45000"/>
          <a:p>
            <a:pPr>
              <a:lnSpc>
                <a:spcPct val="100000"/>
              </a:lnSpc>
            </a:pPr>
            <a:r>
              <a:rPr b="1" lang="en-ZA" sz="1200">
                <a:solidFill>
                  <a:srgbClr val="f14124"/>
                </a:solidFill>
                <a:latin typeface="Trebuchet MS"/>
              </a:rPr>
              <a:t>Community Care Centre torched </a:t>
            </a:r>
            <a:endParaRPr/>
          </a:p>
          <a:p>
            <a:pPr>
              <a:lnSpc>
                <a:spcPct val="100000"/>
              </a:lnSpc>
            </a:pPr>
            <a:r>
              <a:rPr b="1" lang="en-ZA" sz="1200">
                <a:solidFill>
                  <a:srgbClr val="f14124"/>
                </a:solidFill>
                <a:latin typeface="Trebuchet MS"/>
              </a:rPr>
              <a:t>24 Oct 2013 report</a:t>
            </a:r>
            <a:endParaRPr/>
          </a:p>
        </p:txBody>
      </p:sp>
      <p:pic>
        <p:nvPicPr>
          <p:cNvPr id="858" name="Picture 3" descr=""/>
          <p:cNvPicPr/>
          <p:nvPr/>
        </p:nvPicPr>
        <p:blipFill>
          <a:blip r:embed="rId8"/>
          <a:stretch>
            <a:fillRect/>
          </a:stretch>
        </p:blipFill>
        <p:spPr>
          <a:xfrm>
            <a:off x="890640" y="1013760"/>
            <a:ext cx="7224840" cy="5407560"/>
          </a:xfrm>
          <a:prstGeom prst="rect">
            <a:avLst/>
          </a:prstGeom>
          <a:ln>
            <a:noFill/>
          </a:ln>
        </p:spPr>
      </p:pic>
      <p:sp>
        <p:nvSpPr>
          <p:cNvPr id="859" name="CustomShape 6"/>
          <p:cNvSpPr/>
          <p:nvPr/>
        </p:nvSpPr>
        <p:spPr>
          <a:xfrm>
            <a:off x="260280" y="1023480"/>
            <a:ext cx="8485560" cy="364680"/>
          </a:xfrm>
          <a:prstGeom prst="rect">
            <a:avLst/>
          </a:prstGeom>
          <a:noFill/>
          <a:ln>
            <a:noFill/>
          </a:ln>
        </p:spPr>
        <p:txBody>
          <a:bodyPr wrap="none" lIns="90000" rIns="90000" tIns="45000" bIns="45000"/>
          <a:p>
            <a:pPr>
              <a:lnSpc>
                <a:spcPct val="100000"/>
              </a:lnSpc>
            </a:pPr>
            <a:r>
              <a:rPr b="1" lang="en-ZA">
                <a:solidFill>
                  <a:srgbClr val="000000"/>
                </a:solidFill>
                <a:latin typeface="Trebuchet MS"/>
              </a:rPr>
              <a:t>Waste disposal of the open canal around the informal settlement</a:t>
            </a:r>
            <a:endParaRPr/>
          </a:p>
        </p:txBody>
      </p:sp>
      <p:sp>
        <p:nvSpPr>
          <p:cNvPr id="860" name="CustomShape 7"/>
          <p:cNvSpPr/>
          <p:nvPr/>
        </p:nvSpPr>
        <p:spPr>
          <a:xfrm>
            <a:off x="-1156680" y="181440"/>
            <a:ext cx="10838520" cy="364680"/>
          </a:xfrm>
          <a:prstGeom prst="rect">
            <a:avLst/>
          </a:prstGeom>
          <a:noFill/>
          <a:ln>
            <a:noFill/>
          </a:ln>
        </p:spPr>
        <p:txBody>
          <a:bodyPr wrap="none" lIns="90000" rIns="90000" tIns="45000" bIns="45000"/>
          <a:p>
            <a:pPr>
              <a:lnSpc>
                <a:spcPct val="100000"/>
              </a:lnSpc>
            </a:pPr>
            <a:r>
              <a:rPr b="1" lang="en-ZA">
                <a:solidFill>
                  <a:srgbClr val="ff0000"/>
                </a:solidFill>
                <a:latin typeface="Trebuchet MS"/>
              </a:rPr>
              <a:t>SERVICE DELIVERY DESTRUCTIONS AND VANDALSINNG IN BEKKERSDAL, 2013 </a:t>
            </a:r>
            <a:endParaRPr/>
          </a:p>
        </p:txBody>
      </p:sp>
    </p:spTree>
  </p:cSld>
  <p:timing>
    <p:tnLst>
      <p:par>
        <p:cTn id="186" dur="indefinite" restart="never" nodeType="tmRoot">
          <p:childTnLst>
            <p:seq>
              <p:cTn id="187" dur="indefinite" nodeType="mainSeq">
                <p:childTnLst>
                  <p:par>
                    <p:cTn id="188" fill="hold">
                      <p:stCondLst>
                        <p:cond delay="indefinite"/>
                      </p:stCondLst>
                      <p:childTnLst>
                        <p:par>
                          <p:cTn id="189" fill="hold">
                            <p:stCondLst>
                              <p:cond delay="0"/>
                            </p:stCondLst>
                            <p:childTnLst>
                              <p:par>
                                <p:cTn id="190" nodeType="clickEffect" fill="hold" presetClass="entr" presetID="1">
                                  <p:stCondLst>
                                    <p:cond delay="0"/>
                                  </p:stCondLst>
                                  <p:childTnLst>
                                    <p:set>
                                      <p:cBhvr>
                                        <p:cTn id="191" dur="1" fill="hold">
                                          <p:stCondLst>
                                            <p:cond delay="0"/>
                                          </p:stCondLst>
                                        </p:cTn>
                                        <p:tgtEl>
                                          <p:spTgt spid="846"/>
                                        </p:tgtEl>
                                        <p:attrNameLst>
                                          <p:attrName>style.visibility</p:attrName>
                                        </p:attrNameLst>
                                      </p:cBhvr>
                                      <p:to>
                                        <p:strVal val="visible"/>
                                      </p:to>
                                    </p:set>
                                  </p:childTnLst>
                                </p:cTn>
                              </p:par>
                              <p:par>
                                <p:cTn id="192" nodeType="withEffect" fill="hold" presetClass="entr" presetID="1">
                                  <p:stCondLst>
                                    <p:cond delay="0"/>
                                  </p:stCondLst>
                                  <p:childTnLst>
                                    <p:set>
                                      <p:cBhvr>
                                        <p:cTn id="193" dur="1" fill="hold">
                                          <p:stCondLst>
                                            <p:cond delay="0"/>
                                          </p:stCondLst>
                                        </p:cTn>
                                        <p:tgtEl>
                                          <p:spTgt spid="848"/>
                                        </p:tgtEl>
                                        <p:attrNameLst>
                                          <p:attrName>style.visibility</p:attrName>
                                        </p:attrNameLst>
                                      </p:cBhvr>
                                      <p:to>
                                        <p:strVal val="visible"/>
                                      </p:to>
                                    </p:set>
                                  </p:childTnLst>
                                </p:cTn>
                              </p:par>
                              <p:par>
                                <p:cTn id="194" nodeType="withEffect" fill="hold" presetClass="entr" presetID="6" presetSubtype="16">
                                  <p:stCondLst>
                                    <p:cond delay="0"/>
                                  </p:stCondLst>
                                  <p:childTnLst>
                                    <p:set>
                                      <p:cBhvr>
                                        <p:cTn id="195" dur="1" fill="hold">
                                          <p:stCondLst>
                                            <p:cond delay="0"/>
                                          </p:stCondLst>
                                        </p:cTn>
                                        <p:tgtEl>
                                          <p:spTgt spid="849"/>
                                        </p:tgtEl>
                                        <p:attrNameLst>
                                          <p:attrName>style.visibility</p:attrName>
                                        </p:attrNameLst>
                                      </p:cBhvr>
                                      <p:to>
                                        <p:strVal val="visible"/>
                                      </p:to>
                                    </p:set>
                                    <p:animEffect filter="circle(in)" transition="out">
                                      <p:cBhvr additive="repl">
                                        <p:cTn id="196" dur="750"/>
                                        <p:tgtEl>
                                          <p:spTgt spid="849"/>
                                        </p:tgtEl>
                                      </p:cBhvr>
                                    </p:animEffect>
                                  </p:childTnLst>
                                </p:cTn>
                              </p:par>
                              <p:par>
                                <p:cTn id="197" nodeType="withEffect" fill="hold" presetClass="entr" presetID="16" presetSubtype="21">
                                  <p:stCondLst>
                                    <p:cond delay="0"/>
                                  </p:stCondLst>
                                  <p:childTnLst>
                                    <p:set>
                                      <p:cBhvr>
                                        <p:cTn id="198" dur="1" fill="hold">
                                          <p:stCondLst>
                                            <p:cond delay="0"/>
                                          </p:stCondLst>
                                        </p:cTn>
                                        <p:tgtEl>
                                          <p:spTgt spid="850"/>
                                        </p:tgtEl>
                                        <p:attrNameLst>
                                          <p:attrName>style.visibility</p:attrName>
                                        </p:attrNameLst>
                                      </p:cBhvr>
                                      <p:to>
                                        <p:strVal val="visible"/>
                                      </p:to>
                                    </p:set>
                                    <p:animEffect filter="barn(inVertical)" transition="out">
                                      <p:cBhvr additive="repl">
                                        <p:cTn id="199" dur="500"/>
                                        <p:tgtEl>
                                          <p:spTgt spid="850"/>
                                        </p:tgtEl>
                                      </p:cBhvr>
                                    </p:animEffect>
                                  </p:childTnLst>
                                </p:cTn>
                              </p:par>
                              <p:par>
                                <p:cTn id="200" nodeType="withEffect" fill="hold" presetClass="entr" presetID="1">
                                  <p:stCondLst>
                                    <p:cond delay="0"/>
                                  </p:stCondLst>
                                  <p:childTnLst>
                                    <p:set>
                                      <p:cBhvr>
                                        <p:cTn id="201" dur="1" fill="hold">
                                          <p:stCondLst>
                                            <p:cond delay="0"/>
                                          </p:stCondLst>
                                        </p:cTn>
                                        <p:tgtEl>
                                          <p:spTgt spid="851"/>
                                        </p:tgtEl>
                                        <p:attrNameLst>
                                          <p:attrName>style.visibility</p:attrName>
                                        </p:attrNameLst>
                                      </p:cBhvr>
                                      <p:to>
                                        <p:strVal val="visible"/>
                                      </p:to>
                                    </p:set>
                                  </p:childTnLst>
                                </p:cTn>
                              </p:par>
                              <p:par>
                                <p:cTn id="202" nodeType="withEffect" fill="hold" presetClass="entr" presetID="1">
                                  <p:stCondLst>
                                    <p:cond delay="0"/>
                                  </p:stCondLst>
                                  <p:childTnLst>
                                    <p:set>
                                      <p:cBhvr>
                                        <p:cTn id="203" dur="1" fill="hold">
                                          <p:stCondLst>
                                            <p:cond delay="0"/>
                                          </p:stCondLst>
                                        </p:cTn>
                                        <p:tgtEl>
                                          <p:spTgt spid="847"/>
                                        </p:tgtEl>
                                        <p:attrNameLst>
                                          <p:attrName>style.visibility</p:attrName>
                                        </p:attrNameLst>
                                      </p:cBhvr>
                                      <p:to>
                                        <p:strVal val="visible"/>
                                      </p:to>
                                    </p:set>
                                  </p:childTnLst>
                                </p:cTn>
                              </p:par>
                              <p:par>
                                <p:cTn id="204" nodeType="withEffect" fill="hold" presetClass="entr" presetID="16" presetSubtype="21">
                                  <p:stCondLst>
                                    <p:cond delay="0"/>
                                  </p:stCondLst>
                                  <p:childTnLst>
                                    <p:set>
                                      <p:cBhvr>
                                        <p:cTn id="205" dur="1" fill="hold">
                                          <p:stCondLst>
                                            <p:cond delay="0"/>
                                          </p:stCondLst>
                                        </p:cTn>
                                        <p:tgtEl>
                                          <p:spTgt spid="853"/>
                                        </p:tgtEl>
                                        <p:attrNameLst>
                                          <p:attrName>style.visibility</p:attrName>
                                        </p:attrNameLst>
                                      </p:cBhvr>
                                      <p:to>
                                        <p:strVal val="visible"/>
                                      </p:to>
                                    </p:set>
                                    <p:animEffect filter="barn(inVertical)" transition="out">
                                      <p:cBhvr additive="repl">
                                        <p:cTn id="206" dur="500"/>
                                        <p:tgtEl>
                                          <p:spTgt spid="853"/>
                                        </p:tgtEl>
                                      </p:cBhvr>
                                    </p:animEffect>
                                  </p:childTnLst>
                                </p:cTn>
                              </p:par>
                              <p:par>
                                <p:cTn id="207" nodeType="withEffect" fill="hold" presetClass="entr" presetID="1">
                                  <p:stCondLst>
                                    <p:cond delay="0"/>
                                  </p:stCondLst>
                                  <p:childTnLst>
                                    <p:set>
                                      <p:cBhvr>
                                        <p:cTn id="208" dur="1" fill="hold">
                                          <p:stCondLst>
                                            <p:cond delay="0"/>
                                          </p:stCondLst>
                                        </p:cTn>
                                        <p:tgtEl>
                                          <p:spTgt spid="856"/>
                                        </p:tgtEl>
                                        <p:attrNameLst>
                                          <p:attrName>style.visibility</p:attrName>
                                        </p:attrNameLst>
                                      </p:cBhvr>
                                      <p:to>
                                        <p:strVal val="visible"/>
                                      </p:to>
                                    </p:set>
                                  </p:childTnLst>
                                </p:cTn>
                              </p:par>
                              <p:par>
                                <p:cTn id="209" nodeType="withEffect" fill="hold" presetClass="entr" presetID="6" presetSubtype="16">
                                  <p:stCondLst>
                                    <p:cond delay="0"/>
                                  </p:stCondLst>
                                  <p:childTnLst>
                                    <p:set>
                                      <p:cBhvr>
                                        <p:cTn id="210" dur="1" fill="hold">
                                          <p:stCondLst>
                                            <p:cond delay="0"/>
                                          </p:stCondLst>
                                        </p:cTn>
                                        <p:tgtEl>
                                          <p:spTgt spid="855"/>
                                        </p:tgtEl>
                                        <p:attrNameLst>
                                          <p:attrName>style.visibility</p:attrName>
                                        </p:attrNameLst>
                                      </p:cBhvr>
                                      <p:to>
                                        <p:strVal val="visible"/>
                                      </p:to>
                                    </p:set>
                                    <p:animEffect filter="circle(in)" transition="out">
                                      <p:cBhvr additive="repl">
                                        <p:cTn id="211" dur="2000"/>
                                        <p:tgtEl>
                                          <p:spTgt spid="855"/>
                                        </p:tgtEl>
                                      </p:cBhvr>
                                    </p:animEffect>
                                  </p:childTnLst>
                                </p:cTn>
                              </p:par>
                              <p:par>
                                <p:cTn id="212" nodeType="withEffect" fill="hold" presetClass="entr" presetID="1">
                                  <p:stCondLst>
                                    <p:cond delay="0"/>
                                  </p:stCondLst>
                                  <p:childTnLst>
                                    <p:set>
                                      <p:cBhvr>
                                        <p:cTn id="213" dur="1" fill="hold">
                                          <p:stCondLst>
                                            <p:cond delay="0"/>
                                          </p:stCondLst>
                                        </p:cTn>
                                        <p:tgtEl>
                                          <p:spTgt spid="857"/>
                                        </p:tgtEl>
                                        <p:attrNameLst>
                                          <p:attrName>style.visibility</p:attrName>
                                        </p:attrNameLst>
                                      </p:cBhvr>
                                      <p:to>
                                        <p:strVal val="visible"/>
                                      </p:to>
                                    </p:set>
                                  </p:childTnLst>
                                </p:cTn>
                              </p:par>
                              <p:par>
                                <p:cTn id="214" nodeType="withEffect" fill="hold" presetClass="entr" presetID="1">
                                  <p:stCondLst>
                                    <p:cond delay="0"/>
                                  </p:stCondLst>
                                  <p:childTnLst>
                                    <p:set>
                                      <p:cBhvr>
                                        <p:cTn id="215" dur="1" fill="hold">
                                          <p:stCondLst>
                                            <p:cond delay="0"/>
                                          </p:stCondLst>
                                        </p:cTn>
                                        <p:tgtEl>
                                          <p:spTgt spid="854"/>
                                        </p:tgtEl>
                                        <p:attrNameLst>
                                          <p:attrName>style.visibility</p:attrName>
                                        </p:attrNameLst>
                                      </p:cBhvr>
                                      <p:to>
                                        <p:strVal val="visible"/>
                                      </p:to>
                                    </p:set>
                                  </p:childTnLst>
                                </p:cTn>
                              </p:par>
                              <p:par>
                                <p:cTn id="216" nodeType="withEffect" fill="hold" presetClass="entr" presetID="6" presetSubtype="16">
                                  <p:stCondLst>
                                    <p:cond delay="0"/>
                                  </p:stCondLst>
                                  <p:childTnLst>
                                    <p:set>
                                      <p:cBhvr>
                                        <p:cTn id="217" dur="1" fill="hold">
                                          <p:stCondLst>
                                            <p:cond delay="0"/>
                                          </p:stCondLst>
                                        </p:cTn>
                                        <p:tgtEl>
                                          <p:spTgt spid="852"/>
                                        </p:tgtEl>
                                        <p:attrNameLst>
                                          <p:attrName>style.visibility</p:attrName>
                                        </p:attrNameLst>
                                      </p:cBhvr>
                                      <p:to>
                                        <p:strVal val="visible"/>
                                      </p:to>
                                    </p:set>
                                    <p:animEffect filter="circle(in)" transition="out">
                                      <p:cBhvr additive="repl">
                                        <p:cTn id="218" dur="2000"/>
                                        <p:tgtEl>
                                          <p:spTgt spid="852"/>
                                        </p:tgtEl>
                                      </p:cBhvr>
                                    </p:animEffect>
                                  </p:childTnLst>
                                </p:cTn>
                              </p:par>
                            </p:childTnLst>
                          </p:cTn>
                        </p:par>
                        <p:par>
                          <p:cTn id="219" fill="hold">
                            <p:stCondLst>
                              <p:cond delay="2000"/>
                            </p:stCondLst>
                            <p:childTnLst>
                              <p:par>
                                <p:cTn id="220" nodeType="afterEffect" fill="hold" presetClass="entr" presetID="16" presetSubtype="21">
                                  <p:stCondLst>
                                    <p:cond delay="1000"/>
                                  </p:stCondLst>
                                  <p:childTnLst>
                                    <p:set>
                                      <p:cBhvr>
                                        <p:cTn id="221" dur="1" fill="hold">
                                          <p:stCondLst>
                                            <p:cond delay="0"/>
                                          </p:stCondLst>
                                        </p:cTn>
                                        <p:tgtEl>
                                          <p:spTgt spid="858"/>
                                        </p:tgtEl>
                                        <p:attrNameLst>
                                          <p:attrName>style.visibility</p:attrName>
                                        </p:attrNameLst>
                                      </p:cBhvr>
                                      <p:to>
                                        <p:strVal val="visible"/>
                                      </p:to>
                                    </p:set>
                                    <p:animEffect filter="barn(inVertical)" transition="out">
                                      <p:cBhvr additive="repl">
                                        <p:cTn id="222" dur="2000"/>
                                        <p:tgtEl>
                                          <p:spTgt spid="858"/>
                                        </p:tgtEl>
                                      </p:cBhvr>
                                    </p:animEffect>
                                  </p:childTnLst>
                                </p:cTn>
                              </p:par>
                              <p:par>
                                <p:cTn id="223" nodeType="withEffect" fill="hold" presetClass="entr" presetID="1">
                                  <p:stCondLst>
                                    <p:cond delay="1000"/>
                                  </p:stCondLst>
                                  <p:childTnLst>
                                    <p:set>
                                      <p:cBhvr>
                                        <p:cTn id="224" dur="1" fill="hold">
                                          <p:stCondLst>
                                            <p:cond delay="1999"/>
                                          </p:stCondLst>
                                        </p:cTn>
                                        <p:tgtEl>
                                          <p:spTgt spid="859"/>
                                        </p:tgtEl>
                                        <p:attrNameLst>
                                          <p:attrName>style.visibility</p:attrName>
                                        </p:attrNameLst>
                                      </p:cBhvr>
                                      <p:to>
                                        <p:strVal val="visible"/>
                                      </p:to>
                                    </p:set>
                                  </p:childTnLst>
                                </p:cTn>
                              </p:par>
                              <p:par>
                                <p:cTn id="225" nodeType="withEffect" fill="hold" presetClass="entr" presetID="1">
                                  <p:stCondLst>
                                    <p:cond delay="1000"/>
                                  </p:stCondLst>
                                  <p:childTnLst>
                                    <p:set>
                                      <p:cBhvr>
                                        <p:cTn id="226" dur="1" fill="hold">
                                          <p:stCondLst>
                                            <p:cond delay="8"/>
                                          </p:stCondLst>
                                        </p:cTn>
                                        <p:tgtEl>
                                          <p:spTgt spid="860"/>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61" name="TextShape 1"/>
          <p:cNvSpPr txBox="1"/>
          <p:nvPr/>
        </p:nvSpPr>
        <p:spPr>
          <a:xfrm>
            <a:off x="457200" y="274680"/>
            <a:ext cx="8229240" cy="1142640"/>
          </a:xfrm>
          <a:prstGeom prst="rect">
            <a:avLst/>
          </a:prstGeom>
        </p:spPr>
        <p:txBody>
          <a:bodyPr anchor="ctr"/>
          <a:p>
            <a:pPr algn="ctr">
              <a:lnSpc>
                <a:spcPct val="100000"/>
              </a:lnSpc>
            </a:pPr>
            <a:r>
              <a:rPr lang="en-US" sz="2000">
                <a:solidFill>
                  <a:srgbClr val="000000"/>
                </a:solidFill>
                <a:latin typeface="Calibri"/>
                <a:ea typeface="Calibri"/>
              </a:rPr>
              <a:t>Richard Poplak, “ Hannibal elector: How Bekkersdal became a symbol of everything that’s wrong with South Africa”, Daily Maverick, 18 March 2014</a:t>
            </a:r>
            <a:endParaRPr/>
          </a:p>
        </p:txBody>
      </p:sp>
      <p:pic>
        <p:nvPicPr>
          <p:cNvPr id="862" name="Picture 3" descr=""/>
          <p:cNvPicPr/>
          <p:nvPr/>
        </p:nvPicPr>
        <p:blipFill>
          <a:blip r:embed="rId1"/>
          <a:stretch>
            <a:fillRect/>
          </a:stretch>
        </p:blipFill>
        <p:spPr>
          <a:xfrm>
            <a:off x="611640" y="1496880"/>
            <a:ext cx="7920360" cy="5100120"/>
          </a:xfrm>
          <a:prstGeom prst="rect">
            <a:avLst/>
          </a:prstGeom>
          <a:ln>
            <a:noFill/>
          </a:ln>
        </p:spPr>
      </p:pic>
    </p:spTree>
  </p:cSld>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63" name="TextShape 1"/>
          <p:cNvSpPr txBox="1"/>
          <p:nvPr/>
        </p:nvSpPr>
        <p:spPr>
          <a:xfrm>
            <a:off x="615960" y="4221000"/>
            <a:ext cx="8496720" cy="2448000"/>
          </a:xfrm>
          <a:prstGeom prst="rect">
            <a:avLst/>
          </a:prstGeom>
        </p:spPr>
        <p:txBody>
          <a:bodyPr/>
          <a:p>
            <a:pPr algn="r">
              <a:lnSpc>
                <a:spcPct val="100000"/>
              </a:lnSpc>
              <a:buSzPct val="128000"/>
              <a:buFont typeface="Georgia"/>
              <a:buChar char="*"/>
            </a:pPr>
            <a:r>
              <a:rPr b="1" lang="en-US" sz="4600">
                <a:solidFill>
                  <a:srgbClr val="000000"/>
                </a:solidFill>
                <a:latin typeface="Trebuchet MS"/>
              </a:rPr>
              <a:t>POLITICAL BEKKERSDAL: ITS ECOHEALTH &amp; WELLBEING RELATEDNESS </a:t>
            </a:r>
            <a:endParaRPr/>
          </a:p>
        </p:txBody>
      </p:sp>
    </p:spTree>
  </p:cSld>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64" name="TextShape 1"/>
          <p:cNvSpPr txBox="1"/>
          <p:nvPr/>
        </p:nvSpPr>
        <p:spPr>
          <a:xfrm>
            <a:off x="0" y="0"/>
            <a:ext cx="9118800" cy="548280"/>
          </a:xfrm>
          <a:prstGeom prst="rect">
            <a:avLst/>
          </a:prstGeom>
        </p:spPr>
        <p:txBody>
          <a:bodyPr/>
          <a:p>
            <a:pPr algn="r">
              <a:lnSpc>
                <a:spcPct val="100000"/>
              </a:lnSpc>
              <a:buSzPct val="128000"/>
              <a:buFont typeface="Georgia"/>
              <a:buChar char="*"/>
            </a:pPr>
            <a:r>
              <a:rPr b="1" lang="en-US" sz="2800">
                <a:solidFill>
                  <a:srgbClr val="000000"/>
                </a:solidFill>
                <a:latin typeface="Trebuchet MS"/>
              </a:rPr>
              <a:t>Bekkersdal in the 21</a:t>
            </a:r>
            <a:r>
              <a:rPr b="1" lang="en-US" sz="2800" baseline="30000">
                <a:solidFill>
                  <a:srgbClr val="000000"/>
                </a:solidFill>
                <a:latin typeface="Trebuchet MS"/>
              </a:rPr>
              <a:t>st</a:t>
            </a:r>
            <a:r>
              <a:rPr b="1" lang="en-US" sz="2800">
                <a:solidFill>
                  <a:srgbClr val="000000"/>
                </a:solidFill>
                <a:latin typeface="Trebuchet MS"/>
              </a:rPr>
              <a:t> Century</a:t>
            </a:r>
            <a:r>
              <a:rPr b="1" lang="en-US" sz="2800">
                <a:solidFill>
                  <a:srgbClr val="000000"/>
                </a:solidFill>
                <a:latin typeface="Trebuchet MS"/>
              </a:rPr>
              <a:t>
</a:t>
            </a:r>
            <a:endParaRPr/>
          </a:p>
        </p:txBody>
      </p:sp>
      <p:sp>
        <p:nvSpPr>
          <p:cNvPr id="865" name="TextShape 2"/>
          <p:cNvSpPr txBox="1"/>
          <p:nvPr/>
        </p:nvSpPr>
        <p:spPr>
          <a:xfrm>
            <a:off x="1143000" y="731520"/>
            <a:ext cx="6400440" cy="3474360"/>
          </a:xfrm>
          <a:prstGeom prst="rect">
            <a:avLst/>
          </a:prstGeom>
        </p:spPr>
        <p:txBody>
          <a:bodyPr/>
          <a:p>
            <a:endParaRPr/>
          </a:p>
        </p:txBody>
      </p:sp>
      <p:pic>
        <p:nvPicPr>
          <p:cNvPr id="866" name="Picture 1" descr=""/>
          <p:cNvPicPr/>
          <p:nvPr/>
        </p:nvPicPr>
        <p:blipFill>
          <a:blip r:embed="rId1"/>
          <a:stretch>
            <a:fillRect/>
          </a:stretch>
        </p:blipFill>
        <p:spPr>
          <a:xfrm>
            <a:off x="0" y="548640"/>
            <a:ext cx="9118800" cy="6309000"/>
          </a:xfrm>
          <a:prstGeom prst="rect">
            <a:avLst/>
          </a:prstGeom>
          <a:ln w="9360">
            <a:solidFill>
              <a:srgbClr val="ffff00"/>
            </a:solidFill>
            <a:miter/>
          </a:ln>
        </p:spPr>
      </p:pic>
      <p:sp>
        <p:nvSpPr>
          <p:cNvPr id="867" name="CustomShape 3"/>
          <p:cNvSpPr/>
          <p:nvPr/>
        </p:nvSpPr>
        <p:spPr>
          <a:xfrm>
            <a:off x="6683760" y="3063240"/>
            <a:ext cx="2756880" cy="913320"/>
          </a:xfrm>
          <a:prstGeom prst="rect">
            <a:avLst/>
          </a:prstGeom>
          <a:noFill/>
          <a:ln>
            <a:noFill/>
          </a:ln>
        </p:spPr>
        <p:txBody>
          <a:bodyPr wrap="none" lIns="90000" rIns="90000" tIns="45000" bIns="45000"/>
          <a:p>
            <a:pPr>
              <a:lnSpc>
                <a:spcPct val="100000"/>
              </a:lnSpc>
            </a:pPr>
            <a:r>
              <a:rPr b="1" lang="en-ZA">
                <a:solidFill>
                  <a:srgbClr val="ffffff"/>
                </a:solidFill>
                <a:latin typeface="Trebuchet MS"/>
              </a:rPr>
              <a:t>Cook Shaft…later</a:t>
            </a:r>
            <a:endParaRPr/>
          </a:p>
          <a:p>
            <a:pPr>
              <a:lnSpc>
                <a:spcPct val="100000"/>
              </a:lnSpc>
            </a:pPr>
            <a:r>
              <a:rPr b="1" lang="en-ZA">
                <a:solidFill>
                  <a:srgbClr val="ffffff"/>
                </a:solidFill>
                <a:latin typeface="Trebuchet MS"/>
              </a:rPr>
              <a:t>Rand Uranium: will </a:t>
            </a:r>
            <a:endParaRPr/>
          </a:p>
          <a:p>
            <a:pPr>
              <a:lnSpc>
                <a:spcPct val="100000"/>
              </a:lnSpc>
            </a:pPr>
            <a:r>
              <a:rPr b="1" lang="en-ZA">
                <a:solidFill>
                  <a:srgbClr val="ffffff"/>
                </a:solidFill>
                <a:latin typeface="Trebuchet MS"/>
              </a:rPr>
              <a:t>soon be Gold 1</a:t>
            </a:r>
            <a:endParaRPr/>
          </a:p>
        </p:txBody>
      </p:sp>
      <p:sp>
        <p:nvSpPr>
          <p:cNvPr id="868" name="CustomShape 4"/>
          <p:cNvSpPr/>
          <p:nvPr/>
        </p:nvSpPr>
        <p:spPr>
          <a:xfrm>
            <a:off x="3911040" y="2706840"/>
            <a:ext cx="769320" cy="307440"/>
          </a:xfrm>
          <a:prstGeom prst="rect">
            <a:avLst/>
          </a:prstGeom>
          <a:noFill/>
          <a:ln w="9360">
            <a:solidFill>
              <a:srgbClr val="ffff00"/>
            </a:solidFill>
            <a:round/>
          </a:ln>
        </p:spPr>
      </p:sp>
      <p:sp>
        <p:nvSpPr>
          <p:cNvPr id="869" name="CustomShape 5"/>
          <p:cNvSpPr/>
          <p:nvPr/>
        </p:nvSpPr>
        <p:spPr>
          <a:xfrm>
            <a:off x="3974400" y="3024000"/>
            <a:ext cx="321120" cy="130320"/>
          </a:xfrm>
          <a:prstGeom prst="rect">
            <a:avLst/>
          </a:prstGeom>
          <a:noFill/>
          <a:ln w="9360">
            <a:solidFill>
              <a:srgbClr val="ffff00"/>
            </a:solidFill>
            <a:round/>
          </a:ln>
        </p:spPr>
      </p:sp>
      <p:sp>
        <p:nvSpPr>
          <p:cNvPr id="870" name="CustomShape 6"/>
          <p:cNvSpPr/>
          <p:nvPr/>
        </p:nvSpPr>
        <p:spPr>
          <a:xfrm>
            <a:off x="4282200" y="3150720"/>
            <a:ext cx="29520" cy="981000"/>
          </a:xfrm>
          <a:prstGeom prst="rect">
            <a:avLst/>
          </a:prstGeom>
          <a:noFill/>
          <a:ln w="9360">
            <a:solidFill>
              <a:srgbClr val="ffff00"/>
            </a:solidFill>
            <a:round/>
          </a:ln>
        </p:spPr>
      </p:sp>
      <p:sp>
        <p:nvSpPr>
          <p:cNvPr id="871" name="CustomShape 7"/>
          <p:cNvSpPr/>
          <p:nvPr/>
        </p:nvSpPr>
        <p:spPr>
          <a:xfrm>
            <a:off x="3865680" y="3784320"/>
            <a:ext cx="452160" cy="316440"/>
          </a:xfrm>
          <a:prstGeom prst="rect">
            <a:avLst/>
          </a:prstGeom>
          <a:noFill/>
          <a:ln w="9360">
            <a:solidFill>
              <a:srgbClr val="ffff00"/>
            </a:solidFill>
            <a:round/>
          </a:ln>
        </p:spPr>
      </p:sp>
      <p:sp>
        <p:nvSpPr>
          <p:cNvPr id="872" name="CustomShape 8"/>
          <p:cNvSpPr/>
          <p:nvPr/>
        </p:nvSpPr>
        <p:spPr>
          <a:xfrm>
            <a:off x="3594240" y="3802320"/>
            <a:ext cx="271080" cy="633240"/>
          </a:xfrm>
          <a:prstGeom prst="rect">
            <a:avLst/>
          </a:prstGeom>
          <a:noFill/>
          <a:ln w="9360">
            <a:solidFill>
              <a:srgbClr val="ffff00"/>
            </a:solidFill>
            <a:round/>
          </a:ln>
        </p:spPr>
      </p:sp>
      <p:sp>
        <p:nvSpPr>
          <p:cNvPr id="873" name="CustomShape 9"/>
          <p:cNvSpPr/>
          <p:nvPr/>
        </p:nvSpPr>
        <p:spPr>
          <a:xfrm>
            <a:off x="2598480" y="4445280"/>
            <a:ext cx="968400" cy="117360"/>
          </a:xfrm>
          <a:prstGeom prst="rect">
            <a:avLst/>
          </a:prstGeom>
          <a:noFill/>
          <a:ln w="9360">
            <a:solidFill>
              <a:srgbClr val="ffff00"/>
            </a:solidFill>
            <a:round/>
          </a:ln>
        </p:spPr>
      </p:sp>
      <p:sp>
        <p:nvSpPr>
          <p:cNvPr id="874" name="CustomShape 10"/>
          <p:cNvSpPr/>
          <p:nvPr/>
        </p:nvSpPr>
        <p:spPr>
          <a:xfrm>
            <a:off x="2580120" y="4581000"/>
            <a:ext cx="207720" cy="1728000"/>
          </a:xfrm>
          <a:prstGeom prst="rect">
            <a:avLst/>
          </a:prstGeom>
          <a:noFill/>
          <a:ln w="9360">
            <a:solidFill>
              <a:srgbClr val="ffff00"/>
            </a:solidFill>
            <a:round/>
          </a:ln>
        </p:spPr>
      </p:sp>
      <p:sp>
        <p:nvSpPr>
          <p:cNvPr id="875" name="CustomShape 11"/>
          <p:cNvSpPr/>
          <p:nvPr/>
        </p:nvSpPr>
        <p:spPr>
          <a:xfrm>
            <a:off x="2788560" y="6228720"/>
            <a:ext cx="5486040" cy="81000"/>
          </a:xfrm>
          <a:prstGeom prst="rect">
            <a:avLst/>
          </a:prstGeom>
          <a:noFill/>
          <a:ln w="9360">
            <a:solidFill>
              <a:srgbClr val="ffff00"/>
            </a:solidFill>
            <a:round/>
          </a:ln>
        </p:spPr>
      </p:sp>
      <p:sp>
        <p:nvSpPr>
          <p:cNvPr id="876" name="CustomShape 12"/>
          <p:cNvSpPr/>
          <p:nvPr/>
        </p:nvSpPr>
        <p:spPr>
          <a:xfrm>
            <a:off x="8265960" y="5676480"/>
            <a:ext cx="896040" cy="542880"/>
          </a:xfrm>
          <a:prstGeom prst="rect">
            <a:avLst/>
          </a:prstGeom>
          <a:noFill/>
          <a:ln w="9360">
            <a:solidFill>
              <a:srgbClr val="ffff00"/>
            </a:solidFill>
            <a:round/>
          </a:ln>
        </p:spPr>
      </p:sp>
      <p:sp>
        <p:nvSpPr>
          <p:cNvPr id="877" name="CustomShape 13"/>
          <p:cNvSpPr/>
          <p:nvPr/>
        </p:nvSpPr>
        <p:spPr>
          <a:xfrm>
            <a:off x="4671720" y="2706840"/>
            <a:ext cx="4471920" cy="2842560"/>
          </a:xfrm>
          <a:prstGeom prst="rect">
            <a:avLst/>
          </a:prstGeom>
          <a:noFill/>
          <a:ln w="9360">
            <a:solidFill>
              <a:srgbClr val="ffff00"/>
            </a:solidFill>
            <a:round/>
          </a:ln>
        </p:spPr>
      </p:sp>
      <p:sp>
        <p:nvSpPr>
          <p:cNvPr id="878" name="CustomShape 14"/>
          <p:cNvSpPr/>
          <p:nvPr/>
        </p:nvSpPr>
        <p:spPr>
          <a:xfrm>
            <a:off x="7810200" y="4293000"/>
            <a:ext cx="950760" cy="45540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Z-section</a:t>
            </a:r>
            <a:endParaRPr/>
          </a:p>
          <a:p>
            <a:pPr>
              <a:lnSpc>
                <a:spcPct val="100000"/>
              </a:lnSpc>
            </a:pPr>
            <a:r>
              <a:rPr lang="en-ZA" sz="1200">
                <a:solidFill>
                  <a:srgbClr val="ffffff"/>
                </a:solidFill>
                <a:latin typeface="Trebuchet MS"/>
              </a:rPr>
              <a:t>(informal)</a:t>
            </a:r>
            <a:endParaRPr/>
          </a:p>
        </p:txBody>
      </p:sp>
      <p:sp>
        <p:nvSpPr>
          <p:cNvPr id="879" name="CustomShape 15"/>
          <p:cNvSpPr/>
          <p:nvPr/>
        </p:nvSpPr>
        <p:spPr>
          <a:xfrm>
            <a:off x="5751720" y="3051720"/>
            <a:ext cx="912600" cy="45540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X-Section</a:t>
            </a:r>
            <a:endParaRPr/>
          </a:p>
          <a:p>
            <a:pPr>
              <a:lnSpc>
                <a:spcPct val="100000"/>
              </a:lnSpc>
            </a:pPr>
            <a:r>
              <a:rPr lang="en-ZA" sz="1200">
                <a:solidFill>
                  <a:srgbClr val="ffffff"/>
                </a:solidFill>
                <a:latin typeface="Trebuchet MS"/>
              </a:rPr>
              <a:t>IFP</a:t>
            </a:r>
            <a:endParaRPr/>
          </a:p>
        </p:txBody>
      </p:sp>
      <p:sp>
        <p:nvSpPr>
          <p:cNvPr id="880" name="CustomShape 16"/>
          <p:cNvSpPr/>
          <p:nvPr/>
        </p:nvSpPr>
        <p:spPr>
          <a:xfrm>
            <a:off x="6207840" y="3380040"/>
            <a:ext cx="163800" cy="132840"/>
          </a:xfrm>
          <a:prstGeom prst="straightConnector1">
            <a:avLst/>
          </a:prstGeom>
          <a:noFill/>
          <a:ln w="9360">
            <a:solidFill>
              <a:srgbClr val="ffffff"/>
            </a:solidFill>
            <a:round/>
            <a:tailEnd len="med" type="arrow" w="med"/>
          </a:ln>
        </p:spPr>
      </p:sp>
      <p:sp>
        <p:nvSpPr>
          <p:cNvPr id="881" name="CustomShape 17"/>
          <p:cNvSpPr/>
          <p:nvPr/>
        </p:nvSpPr>
        <p:spPr>
          <a:xfrm flipH="1" flipV="1">
            <a:off x="7595280" y="4435560"/>
            <a:ext cx="287640" cy="87480"/>
          </a:xfrm>
          <a:prstGeom prst="straightConnector1">
            <a:avLst/>
          </a:prstGeom>
          <a:noFill/>
          <a:ln w="9360">
            <a:solidFill>
              <a:srgbClr val="ffffff"/>
            </a:solidFill>
            <a:round/>
            <a:tailEnd len="med" type="arrow" w="med"/>
          </a:ln>
        </p:spPr>
      </p:sp>
      <p:sp>
        <p:nvSpPr>
          <p:cNvPr id="882" name="CustomShape 18"/>
          <p:cNvSpPr/>
          <p:nvPr/>
        </p:nvSpPr>
        <p:spPr>
          <a:xfrm>
            <a:off x="4631760" y="5074200"/>
            <a:ext cx="2045160" cy="364680"/>
          </a:xfrm>
          <a:prstGeom prst="rect">
            <a:avLst/>
          </a:prstGeom>
          <a:noFill/>
          <a:ln>
            <a:noFill/>
          </a:ln>
        </p:spPr>
        <p:txBody>
          <a:bodyPr wrap="none" lIns="90000" rIns="90000" tIns="45000" bIns="45000"/>
          <a:p>
            <a:pPr>
              <a:lnSpc>
                <a:spcPct val="100000"/>
              </a:lnSpc>
            </a:pPr>
            <a:r>
              <a:rPr b="1" lang="en-ZA">
                <a:solidFill>
                  <a:srgbClr val="ffff00"/>
                </a:solidFill>
                <a:latin typeface="Trebuchet MS"/>
              </a:rPr>
              <a:t>FORMAL SIDE</a:t>
            </a:r>
            <a:endParaRPr/>
          </a:p>
        </p:txBody>
      </p:sp>
      <p:sp>
        <p:nvSpPr>
          <p:cNvPr id="883" name="CustomShape 19"/>
          <p:cNvSpPr/>
          <p:nvPr/>
        </p:nvSpPr>
        <p:spPr>
          <a:xfrm>
            <a:off x="789120" y="3154320"/>
            <a:ext cx="2360520" cy="364680"/>
          </a:xfrm>
          <a:prstGeom prst="rect">
            <a:avLst/>
          </a:prstGeom>
          <a:noFill/>
          <a:ln>
            <a:noFill/>
          </a:ln>
        </p:spPr>
        <p:txBody>
          <a:bodyPr wrap="none" lIns="90000" rIns="90000" tIns="45000" bIns="45000"/>
          <a:p>
            <a:pPr>
              <a:lnSpc>
                <a:spcPct val="100000"/>
              </a:lnSpc>
            </a:pPr>
            <a:r>
              <a:rPr b="1" lang="en-ZA">
                <a:solidFill>
                  <a:srgbClr val="00b050"/>
                </a:solidFill>
                <a:latin typeface="Trebuchet MS"/>
              </a:rPr>
              <a:t>INFORMAL SIDE</a:t>
            </a:r>
            <a:endParaRPr/>
          </a:p>
        </p:txBody>
      </p:sp>
      <p:sp>
        <p:nvSpPr>
          <p:cNvPr id="884" name="CustomShape 20"/>
          <p:cNvSpPr/>
          <p:nvPr/>
        </p:nvSpPr>
        <p:spPr>
          <a:xfrm>
            <a:off x="-79560" y="6245640"/>
            <a:ext cx="9198360" cy="819720"/>
          </a:xfrm>
          <a:prstGeom prst="rect">
            <a:avLst/>
          </a:prstGeom>
          <a:noFill/>
          <a:ln>
            <a:noFill/>
          </a:ln>
        </p:spPr>
        <p:txBody>
          <a:bodyPr lIns="90000" rIns="90000" tIns="45000" bIns="45000"/>
          <a:p>
            <a:pPr>
              <a:lnSpc>
                <a:spcPct val="100000"/>
              </a:lnSpc>
            </a:pPr>
            <a:r>
              <a:rPr b="1" lang="en-ZA" sz="1600">
                <a:solidFill>
                  <a:srgbClr val="ffffff"/>
                </a:solidFill>
                <a:latin typeface="Trebuchet MS"/>
              </a:rPr>
              <a:t>“</a:t>
            </a:r>
            <a:r>
              <a:rPr b="1" lang="en-ZA" sz="1600">
                <a:solidFill>
                  <a:srgbClr val="ffffff"/>
                </a:solidFill>
                <a:latin typeface="Trebuchet MS"/>
              </a:rPr>
              <a:t>Uptown” Bekkersdal, an area historically known to be “Black Consciousness” territory (especially the Azanian People’s organisation and the Pan Africanist Congress).  </a:t>
            </a:r>
            <a:endParaRPr/>
          </a:p>
        </p:txBody>
      </p:sp>
      <p:sp>
        <p:nvSpPr>
          <p:cNvPr id="885" name="CustomShape 21"/>
          <p:cNvSpPr/>
          <p:nvPr/>
        </p:nvSpPr>
        <p:spPr>
          <a:xfrm>
            <a:off x="4426920" y="4436280"/>
            <a:ext cx="3256560" cy="364680"/>
          </a:xfrm>
          <a:prstGeom prst="rect">
            <a:avLst/>
          </a:prstGeom>
          <a:noFill/>
          <a:ln>
            <a:noFill/>
          </a:ln>
        </p:spPr>
        <p:txBody>
          <a:bodyPr wrap="none" lIns="90000" rIns="90000" tIns="45000" bIns="45000"/>
          <a:p>
            <a:pPr>
              <a:lnSpc>
                <a:spcPct val="100000"/>
              </a:lnSpc>
            </a:pPr>
            <a:r>
              <a:rPr lang="en-ZA">
                <a:solidFill>
                  <a:srgbClr val="ffffff"/>
                </a:solidFill>
                <a:latin typeface="Trebuchet MS"/>
              </a:rPr>
              <a:t>"UPTOWN" BEKKERSDAL</a:t>
            </a:r>
            <a:endParaRPr/>
          </a:p>
        </p:txBody>
      </p:sp>
    </p:spTree>
  </p:cSld>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86" name="TextShape 1"/>
          <p:cNvSpPr txBox="1"/>
          <p:nvPr/>
        </p:nvSpPr>
        <p:spPr>
          <a:xfrm>
            <a:off x="1473840" y="5052600"/>
            <a:ext cx="5636520" cy="881640"/>
          </a:xfrm>
          <a:prstGeom prst="rect">
            <a:avLst/>
          </a:prstGeom>
        </p:spPr>
        <p:txBody>
          <a:bodyPr/>
          <a:p>
            <a:pPr algn="ctr"/>
            <a:endParaRPr/>
          </a:p>
        </p:txBody>
      </p:sp>
      <p:sp>
        <p:nvSpPr>
          <p:cNvPr id="887" name="TextShape 2"/>
          <p:cNvSpPr txBox="1"/>
          <p:nvPr/>
        </p:nvSpPr>
        <p:spPr>
          <a:xfrm>
            <a:off x="817560" y="3132360"/>
            <a:ext cx="7175160" cy="1792800"/>
          </a:xfrm>
          <a:prstGeom prst="rect">
            <a:avLst/>
          </a:prstGeom>
        </p:spPr>
        <p:txBody>
          <a:bodyPr/>
          <a:p>
            <a:endParaRPr/>
          </a:p>
        </p:txBody>
      </p:sp>
      <p:pic>
        <p:nvPicPr>
          <p:cNvPr id="888" name="Picture 2" descr=""/>
          <p:cNvPicPr/>
          <p:nvPr/>
        </p:nvPicPr>
        <p:blipFill>
          <a:blip r:embed="rId1"/>
          <a:srcRect l="12928" t="0" r="10781" b="0"/>
          <a:stretch>
            <a:fillRect/>
          </a:stretch>
        </p:blipFill>
        <p:spPr>
          <a:xfrm>
            <a:off x="-180360" y="-21960"/>
            <a:ext cx="9432720" cy="6857640"/>
          </a:xfrm>
          <a:prstGeom prst="rect">
            <a:avLst/>
          </a:prstGeom>
          <a:ln>
            <a:noFill/>
          </a:ln>
        </p:spPr>
      </p:pic>
      <p:sp>
        <p:nvSpPr>
          <p:cNvPr id="889" name="CustomShape 3"/>
          <p:cNvSpPr/>
          <p:nvPr/>
        </p:nvSpPr>
        <p:spPr>
          <a:xfrm>
            <a:off x="2739600" y="2109240"/>
            <a:ext cx="1511640" cy="820440"/>
          </a:xfrm>
          <a:prstGeom prst="rect">
            <a:avLst/>
          </a:prstGeom>
          <a:noFill/>
          <a:ln>
            <a:noFill/>
          </a:ln>
        </p:spPr>
        <p:txBody>
          <a:bodyPr lIns="90000" rIns="90000" tIns="45000" bIns="45000"/>
          <a:p>
            <a:pPr>
              <a:lnSpc>
                <a:spcPct val="100000"/>
              </a:lnSpc>
            </a:pPr>
            <a:r>
              <a:rPr b="1" lang="en-ZA" sz="1600">
                <a:solidFill>
                  <a:srgbClr val="00b050"/>
                </a:solidFill>
                <a:latin typeface="Trebuchet MS"/>
              </a:rPr>
              <a:t>WINNIE/</a:t>
            </a:r>
            <a:endParaRPr/>
          </a:p>
          <a:p>
            <a:pPr>
              <a:lnSpc>
                <a:spcPct val="100000"/>
              </a:lnSpc>
            </a:pPr>
            <a:r>
              <a:rPr b="1" lang="en-ZA" sz="1600">
                <a:solidFill>
                  <a:srgbClr val="00b050"/>
                </a:solidFill>
                <a:latin typeface="Trebuchet MS"/>
              </a:rPr>
              <a:t>HOLOMISA</a:t>
            </a:r>
            <a:endParaRPr/>
          </a:p>
          <a:p>
            <a:pPr>
              <a:lnSpc>
                <a:spcPct val="100000"/>
              </a:lnSpc>
            </a:pPr>
            <a:r>
              <a:rPr b="1" lang="en-ZA" sz="1600">
                <a:solidFill>
                  <a:srgbClr val="00b050"/>
                </a:solidFill>
                <a:latin typeface="Trebuchet MS"/>
              </a:rPr>
              <a:t>Ca 1993</a:t>
            </a:r>
            <a:endParaRPr/>
          </a:p>
        </p:txBody>
      </p:sp>
      <p:sp>
        <p:nvSpPr>
          <p:cNvPr id="890" name="CustomShape 4"/>
          <p:cNvSpPr/>
          <p:nvPr/>
        </p:nvSpPr>
        <p:spPr>
          <a:xfrm>
            <a:off x="683640" y="5589360"/>
            <a:ext cx="1295640" cy="819720"/>
          </a:xfrm>
          <a:prstGeom prst="rect">
            <a:avLst/>
          </a:prstGeom>
          <a:noFill/>
          <a:ln>
            <a:noFill/>
          </a:ln>
        </p:spPr>
        <p:txBody>
          <a:bodyPr lIns="90000" rIns="90000" tIns="45000" bIns="45000"/>
          <a:p>
            <a:pPr>
              <a:lnSpc>
                <a:spcPct val="100000"/>
              </a:lnSpc>
            </a:pPr>
            <a:r>
              <a:rPr b="1" lang="en-ZA" sz="1600">
                <a:solidFill>
                  <a:srgbClr val="00b050"/>
                </a:solidFill>
                <a:latin typeface="Trebuchet MS"/>
              </a:rPr>
              <a:t>WINNIE/HOLOMISA</a:t>
            </a:r>
            <a:endParaRPr/>
          </a:p>
        </p:txBody>
      </p:sp>
      <p:sp>
        <p:nvSpPr>
          <p:cNvPr id="891" name="CustomShape 5"/>
          <p:cNvSpPr/>
          <p:nvPr/>
        </p:nvSpPr>
        <p:spPr>
          <a:xfrm>
            <a:off x="6053400" y="1628640"/>
            <a:ext cx="1109160" cy="820440"/>
          </a:xfrm>
          <a:prstGeom prst="rect">
            <a:avLst/>
          </a:prstGeom>
          <a:noFill/>
          <a:ln>
            <a:noFill/>
          </a:ln>
        </p:spPr>
        <p:txBody>
          <a:bodyPr wrap="none" lIns="90000" rIns="90000" tIns="45000" bIns="45000"/>
          <a:p>
            <a:pPr>
              <a:lnSpc>
                <a:spcPct val="100000"/>
              </a:lnSpc>
            </a:pPr>
            <a:r>
              <a:rPr b="1" lang="en-ZA" sz="1600">
                <a:solidFill>
                  <a:srgbClr val="00b050"/>
                </a:solidFill>
                <a:latin typeface="Trebuchet MS"/>
              </a:rPr>
              <a:t>SPOOK</a:t>
            </a:r>
            <a:endParaRPr/>
          </a:p>
          <a:p>
            <a:pPr>
              <a:lnSpc>
                <a:spcPct val="100000"/>
              </a:lnSpc>
            </a:pPr>
            <a:r>
              <a:rPr b="1" lang="en-ZA" sz="1600">
                <a:solidFill>
                  <a:srgbClr val="00b050"/>
                </a:solidFill>
                <a:latin typeface="Trebuchet MS"/>
              </a:rPr>
              <a:t>TOWN</a:t>
            </a:r>
            <a:endParaRPr/>
          </a:p>
          <a:p>
            <a:pPr>
              <a:lnSpc>
                <a:spcPct val="100000"/>
              </a:lnSpc>
            </a:pPr>
            <a:r>
              <a:rPr b="1" lang="en-ZA" sz="1600">
                <a:solidFill>
                  <a:srgbClr val="00b050"/>
                </a:solidFill>
                <a:latin typeface="Trebuchet MS"/>
              </a:rPr>
              <a:t>Ca 1984</a:t>
            </a:r>
            <a:endParaRPr/>
          </a:p>
        </p:txBody>
      </p:sp>
      <p:sp>
        <p:nvSpPr>
          <p:cNvPr id="892" name="CustomShape 6"/>
          <p:cNvSpPr/>
          <p:nvPr/>
        </p:nvSpPr>
        <p:spPr>
          <a:xfrm>
            <a:off x="4103280" y="4797000"/>
            <a:ext cx="1049760" cy="577080"/>
          </a:xfrm>
          <a:prstGeom prst="rect">
            <a:avLst/>
          </a:prstGeom>
          <a:noFill/>
          <a:ln>
            <a:noFill/>
          </a:ln>
        </p:spPr>
        <p:txBody>
          <a:bodyPr wrap="none" lIns="90000" rIns="90000" tIns="45000" bIns="45000"/>
          <a:p>
            <a:pPr>
              <a:lnSpc>
                <a:spcPct val="100000"/>
              </a:lnSpc>
            </a:pPr>
            <a:r>
              <a:rPr b="1" lang="en-ZA" sz="1600">
                <a:solidFill>
                  <a:srgbClr val="00b050"/>
                </a:solidFill>
                <a:latin typeface="Trebuchet MS"/>
              </a:rPr>
              <a:t>TAMBO</a:t>
            </a:r>
            <a:endParaRPr/>
          </a:p>
          <a:p>
            <a:pPr>
              <a:lnSpc>
                <a:spcPct val="100000"/>
              </a:lnSpc>
            </a:pPr>
            <a:r>
              <a:rPr b="1" lang="en-ZA" sz="1600">
                <a:solidFill>
                  <a:srgbClr val="00b050"/>
                </a:solidFill>
                <a:latin typeface="Trebuchet MS"/>
              </a:rPr>
              <a:t>1993</a:t>
            </a:r>
            <a:endParaRPr/>
          </a:p>
        </p:txBody>
      </p:sp>
      <p:sp>
        <p:nvSpPr>
          <p:cNvPr id="893" name="CustomShape 7"/>
          <p:cNvSpPr/>
          <p:nvPr/>
        </p:nvSpPr>
        <p:spPr>
          <a:xfrm>
            <a:off x="5381280" y="3540960"/>
            <a:ext cx="2052720" cy="577080"/>
          </a:xfrm>
          <a:prstGeom prst="rect">
            <a:avLst/>
          </a:prstGeom>
          <a:noFill/>
          <a:ln>
            <a:noFill/>
          </a:ln>
        </p:spPr>
        <p:txBody>
          <a:bodyPr wrap="none" lIns="90000" rIns="90000" tIns="45000" bIns="45000"/>
          <a:p>
            <a:pPr>
              <a:lnSpc>
                <a:spcPct val="100000"/>
              </a:lnSpc>
            </a:pPr>
            <a:r>
              <a:rPr b="1" lang="en-ZA" sz="1600">
                <a:solidFill>
                  <a:srgbClr val="00b050"/>
                </a:solidFill>
                <a:latin typeface="Trebuchet MS"/>
              </a:rPr>
              <a:t>MANDELAVILLE</a:t>
            </a:r>
            <a:endParaRPr/>
          </a:p>
          <a:p>
            <a:pPr>
              <a:lnSpc>
                <a:spcPct val="100000"/>
              </a:lnSpc>
            </a:pPr>
            <a:r>
              <a:rPr b="1" lang="en-ZA" sz="1600">
                <a:solidFill>
                  <a:srgbClr val="00b050"/>
                </a:solidFill>
                <a:latin typeface="Trebuchet MS"/>
              </a:rPr>
              <a:t>1990</a:t>
            </a:r>
            <a:endParaRPr/>
          </a:p>
        </p:txBody>
      </p:sp>
      <p:sp>
        <p:nvSpPr>
          <p:cNvPr id="894" name="CustomShape 8"/>
          <p:cNvSpPr/>
          <p:nvPr/>
        </p:nvSpPr>
        <p:spPr>
          <a:xfrm>
            <a:off x="323640" y="1998000"/>
            <a:ext cx="2088000" cy="820800"/>
          </a:xfrm>
          <a:prstGeom prst="rect">
            <a:avLst/>
          </a:prstGeom>
          <a:noFill/>
          <a:ln>
            <a:noFill/>
          </a:ln>
        </p:spPr>
        <p:txBody>
          <a:bodyPr lIns="90000" rIns="90000" tIns="45000" bIns="45000"/>
          <a:p>
            <a:pPr>
              <a:lnSpc>
                <a:spcPct val="100000"/>
              </a:lnSpc>
            </a:pPr>
            <a:r>
              <a:rPr lang="en-ZA">
                <a:solidFill>
                  <a:srgbClr val="00b0f0"/>
                </a:solidFill>
                <a:latin typeface="Trebuchet MS"/>
              </a:rPr>
              <a:t>DONALDSON DAM</a:t>
            </a:r>
            <a:endParaRPr/>
          </a:p>
          <a:p>
            <a:pPr>
              <a:lnSpc>
                <a:spcPct val="100000"/>
              </a:lnSpc>
            </a:pPr>
            <a:r>
              <a:rPr lang="en-ZA" sz="1200">
                <a:solidFill>
                  <a:srgbClr val="00b0f0"/>
                </a:solidFill>
                <a:latin typeface="Trebuchet MS"/>
              </a:rPr>
              <a:t>in Wonderfontein Spruit</a:t>
            </a:r>
            <a:endParaRPr/>
          </a:p>
        </p:txBody>
      </p:sp>
      <p:sp>
        <p:nvSpPr>
          <p:cNvPr id="895" name="CustomShape 9"/>
          <p:cNvSpPr/>
          <p:nvPr/>
        </p:nvSpPr>
        <p:spPr>
          <a:xfrm>
            <a:off x="5727960" y="5414400"/>
            <a:ext cx="2400480" cy="912600"/>
          </a:xfrm>
          <a:prstGeom prst="rect">
            <a:avLst/>
          </a:prstGeom>
          <a:noFill/>
          <a:ln>
            <a:noFill/>
          </a:ln>
        </p:spPr>
        <p:txBody>
          <a:bodyPr lIns="90000" rIns="90000" tIns="45000" bIns="45000"/>
          <a:p>
            <a:pPr>
              <a:lnSpc>
                <a:spcPct val="100000"/>
              </a:lnSpc>
            </a:pPr>
            <a:r>
              <a:rPr lang="en-ZA">
                <a:solidFill>
                  <a:srgbClr val="ffff00"/>
                </a:solidFill>
                <a:latin typeface="Trebuchet MS"/>
              </a:rPr>
              <a:t>FORMALISED PART OF</a:t>
            </a:r>
            <a:endParaRPr/>
          </a:p>
          <a:p>
            <a:pPr>
              <a:lnSpc>
                <a:spcPct val="100000"/>
              </a:lnSpc>
            </a:pPr>
            <a:r>
              <a:rPr lang="en-ZA">
                <a:solidFill>
                  <a:srgbClr val="ffff00"/>
                </a:solidFill>
                <a:latin typeface="Trebuchet MS"/>
              </a:rPr>
              <a:t>BEKKERSDAL</a:t>
            </a:r>
            <a:endParaRPr/>
          </a:p>
        </p:txBody>
      </p:sp>
      <p:sp>
        <p:nvSpPr>
          <p:cNvPr id="896" name="CustomShape 10"/>
          <p:cNvSpPr/>
          <p:nvPr/>
        </p:nvSpPr>
        <p:spPr>
          <a:xfrm>
            <a:off x="8197560" y="620640"/>
            <a:ext cx="900360" cy="639000"/>
          </a:xfrm>
          <a:prstGeom prst="rect">
            <a:avLst/>
          </a:prstGeom>
          <a:noFill/>
          <a:ln>
            <a:noFill/>
          </a:ln>
        </p:spPr>
        <p:txBody>
          <a:bodyPr wrap="none" lIns="90000" rIns="90000" tIns="45000" bIns="45000"/>
          <a:p>
            <a:pPr>
              <a:lnSpc>
                <a:spcPct val="100000"/>
              </a:lnSpc>
            </a:pPr>
            <a:r>
              <a:rPr lang="en-ZA">
                <a:solidFill>
                  <a:srgbClr val="ffffff"/>
                </a:solidFill>
                <a:latin typeface="Trebuchet MS"/>
              </a:rPr>
              <a:t>COOK</a:t>
            </a:r>
            <a:endParaRPr/>
          </a:p>
          <a:p>
            <a:pPr>
              <a:lnSpc>
                <a:spcPct val="100000"/>
              </a:lnSpc>
            </a:pPr>
            <a:r>
              <a:rPr lang="en-ZA">
                <a:solidFill>
                  <a:srgbClr val="ffffff"/>
                </a:solidFill>
                <a:latin typeface="Trebuchet MS"/>
              </a:rPr>
              <a:t>MINE</a:t>
            </a:r>
            <a:endParaRPr/>
          </a:p>
        </p:txBody>
      </p:sp>
      <p:sp>
        <p:nvSpPr>
          <p:cNvPr id="897" name="CustomShape 11"/>
          <p:cNvSpPr/>
          <p:nvPr/>
        </p:nvSpPr>
        <p:spPr>
          <a:xfrm>
            <a:off x="8237880" y="3429000"/>
            <a:ext cx="543960" cy="45540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Taxi </a:t>
            </a:r>
            <a:endParaRPr/>
          </a:p>
          <a:p>
            <a:pPr>
              <a:lnSpc>
                <a:spcPct val="100000"/>
              </a:lnSpc>
            </a:pPr>
            <a:r>
              <a:rPr lang="en-ZA" sz="1200">
                <a:solidFill>
                  <a:srgbClr val="ffffff"/>
                </a:solidFill>
                <a:latin typeface="Trebuchet MS"/>
              </a:rPr>
              <a:t>rank</a:t>
            </a:r>
            <a:endParaRPr/>
          </a:p>
        </p:txBody>
      </p:sp>
      <p:sp>
        <p:nvSpPr>
          <p:cNvPr id="898" name="CustomShape 12"/>
          <p:cNvSpPr/>
          <p:nvPr/>
        </p:nvSpPr>
        <p:spPr>
          <a:xfrm>
            <a:off x="5679720" y="4720320"/>
            <a:ext cx="626040" cy="45540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West </a:t>
            </a:r>
            <a:endParaRPr/>
          </a:p>
          <a:p>
            <a:pPr>
              <a:lnSpc>
                <a:spcPct val="100000"/>
              </a:lnSpc>
            </a:pPr>
            <a:r>
              <a:rPr lang="en-ZA" sz="1200">
                <a:solidFill>
                  <a:srgbClr val="ffffff"/>
                </a:solidFill>
                <a:latin typeface="Trebuchet MS"/>
              </a:rPr>
              <a:t>Clinic</a:t>
            </a:r>
            <a:endParaRPr/>
          </a:p>
        </p:txBody>
      </p:sp>
      <p:sp>
        <p:nvSpPr>
          <p:cNvPr id="899" name="CustomShape 13"/>
          <p:cNvSpPr/>
          <p:nvPr/>
        </p:nvSpPr>
        <p:spPr>
          <a:xfrm>
            <a:off x="4620600" y="1124640"/>
            <a:ext cx="991800" cy="27288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Graveyard</a:t>
            </a:r>
            <a:endParaRPr/>
          </a:p>
        </p:txBody>
      </p:sp>
      <p:sp>
        <p:nvSpPr>
          <p:cNvPr id="900" name="CustomShape 14"/>
          <p:cNvSpPr/>
          <p:nvPr/>
        </p:nvSpPr>
        <p:spPr>
          <a:xfrm>
            <a:off x="6256440" y="188640"/>
            <a:ext cx="2048760" cy="729720"/>
          </a:xfrm>
          <a:prstGeom prst="rect">
            <a:avLst/>
          </a:prstGeom>
          <a:noFill/>
          <a:ln>
            <a:noFill/>
          </a:ln>
        </p:spPr>
        <p:txBody>
          <a:bodyPr lIns="90000" rIns="90000" tIns="45000" bIns="45000"/>
          <a:p>
            <a:pPr>
              <a:lnSpc>
                <a:spcPct val="100000"/>
              </a:lnSpc>
            </a:pPr>
            <a:r>
              <a:rPr lang="en-ZA" sz="1200">
                <a:solidFill>
                  <a:srgbClr val="ffffff"/>
                </a:solidFill>
                <a:latin typeface="Trebuchet MS"/>
              </a:rPr>
              <a:t>Transfer  camp (1993)</a:t>
            </a:r>
            <a:endParaRPr/>
          </a:p>
          <a:p>
            <a:pPr>
              <a:lnSpc>
                <a:spcPct val="100000"/>
              </a:lnSpc>
            </a:pPr>
            <a:r>
              <a:rPr lang="en-ZA" sz="1000">
                <a:solidFill>
                  <a:srgbClr val="ffffff"/>
                </a:solidFill>
                <a:latin typeface="Trebuchet MS"/>
              </a:rPr>
              <a:t>Some residents recently removed to Mohlakeng x11, Randfontein</a:t>
            </a:r>
            <a:endParaRPr/>
          </a:p>
        </p:txBody>
      </p:sp>
      <p:sp>
        <p:nvSpPr>
          <p:cNvPr id="901" name="CustomShape 15"/>
          <p:cNvSpPr/>
          <p:nvPr/>
        </p:nvSpPr>
        <p:spPr>
          <a:xfrm>
            <a:off x="1309680" y="3901680"/>
            <a:ext cx="1490400" cy="820440"/>
          </a:xfrm>
          <a:prstGeom prst="rect">
            <a:avLst/>
          </a:prstGeom>
          <a:noFill/>
          <a:ln>
            <a:noFill/>
          </a:ln>
        </p:spPr>
        <p:txBody>
          <a:bodyPr wrap="none" lIns="90000" rIns="90000" tIns="45000" bIns="45000"/>
          <a:p>
            <a:pPr>
              <a:lnSpc>
                <a:spcPct val="100000"/>
              </a:lnSpc>
            </a:pPr>
            <a:r>
              <a:rPr b="1" lang="en-ZA" sz="1600">
                <a:solidFill>
                  <a:srgbClr val="00b050"/>
                </a:solidFill>
                <a:latin typeface="Trebuchet MS"/>
              </a:rPr>
              <a:t>WINNIE/</a:t>
            </a:r>
            <a:endParaRPr/>
          </a:p>
          <a:p>
            <a:pPr>
              <a:lnSpc>
                <a:spcPct val="100000"/>
              </a:lnSpc>
            </a:pPr>
            <a:r>
              <a:rPr b="1" lang="en-ZA" sz="1600">
                <a:solidFill>
                  <a:srgbClr val="00b050"/>
                </a:solidFill>
                <a:latin typeface="Trebuchet MS"/>
              </a:rPr>
              <a:t>HOLOMISA</a:t>
            </a:r>
            <a:endParaRPr/>
          </a:p>
          <a:p>
            <a:pPr>
              <a:lnSpc>
                <a:spcPct val="100000"/>
              </a:lnSpc>
            </a:pPr>
            <a:r>
              <a:rPr b="1" lang="en-ZA" sz="1600">
                <a:solidFill>
                  <a:srgbClr val="00b050"/>
                </a:solidFill>
                <a:latin typeface="Trebuchet MS"/>
              </a:rPr>
              <a:t>Ca 1993</a:t>
            </a:r>
            <a:endParaRPr/>
          </a:p>
        </p:txBody>
      </p:sp>
      <p:sp>
        <p:nvSpPr>
          <p:cNvPr id="902" name="CustomShape 16"/>
          <p:cNvSpPr/>
          <p:nvPr/>
        </p:nvSpPr>
        <p:spPr>
          <a:xfrm>
            <a:off x="2997360" y="6165360"/>
            <a:ext cx="807480" cy="45540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Access </a:t>
            </a:r>
            <a:endParaRPr/>
          </a:p>
          <a:p>
            <a:pPr>
              <a:lnSpc>
                <a:spcPct val="100000"/>
              </a:lnSpc>
            </a:pPr>
            <a:r>
              <a:rPr lang="en-ZA" sz="1200">
                <a:solidFill>
                  <a:srgbClr val="ffffff"/>
                </a:solidFill>
                <a:latin typeface="Trebuchet MS"/>
              </a:rPr>
              <a:t>tar road</a:t>
            </a:r>
            <a:endParaRPr/>
          </a:p>
        </p:txBody>
      </p:sp>
      <p:sp>
        <p:nvSpPr>
          <p:cNvPr id="903" name="CustomShape 17"/>
          <p:cNvSpPr/>
          <p:nvPr/>
        </p:nvSpPr>
        <p:spPr>
          <a:xfrm>
            <a:off x="7893720" y="0"/>
            <a:ext cx="807480" cy="45540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Access</a:t>
            </a:r>
            <a:endParaRPr/>
          </a:p>
          <a:p>
            <a:pPr>
              <a:lnSpc>
                <a:spcPct val="100000"/>
              </a:lnSpc>
            </a:pPr>
            <a:r>
              <a:rPr lang="en-ZA" sz="1200">
                <a:solidFill>
                  <a:srgbClr val="ffffff"/>
                </a:solidFill>
                <a:latin typeface="Trebuchet MS"/>
              </a:rPr>
              <a:t>tar road</a:t>
            </a:r>
            <a:endParaRPr/>
          </a:p>
        </p:txBody>
      </p:sp>
      <p:sp>
        <p:nvSpPr>
          <p:cNvPr id="904" name="CustomShape 18"/>
          <p:cNvSpPr/>
          <p:nvPr/>
        </p:nvSpPr>
        <p:spPr>
          <a:xfrm>
            <a:off x="5929920" y="5958720"/>
            <a:ext cx="780120" cy="45540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Cement</a:t>
            </a:r>
            <a:endParaRPr/>
          </a:p>
          <a:p>
            <a:pPr>
              <a:lnSpc>
                <a:spcPct val="100000"/>
              </a:lnSpc>
            </a:pPr>
            <a:r>
              <a:rPr lang="en-ZA" sz="1200">
                <a:solidFill>
                  <a:srgbClr val="ffffff"/>
                </a:solidFill>
                <a:latin typeface="Trebuchet MS"/>
              </a:rPr>
              <a:t>canal</a:t>
            </a:r>
            <a:endParaRPr/>
          </a:p>
        </p:txBody>
      </p:sp>
      <p:sp>
        <p:nvSpPr>
          <p:cNvPr id="905" name="CustomShape 19"/>
          <p:cNvSpPr/>
          <p:nvPr/>
        </p:nvSpPr>
        <p:spPr>
          <a:xfrm>
            <a:off x="3347640" y="939960"/>
            <a:ext cx="780120" cy="45540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Cement</a:t>
            </a:r>
            <a:endParaRPr/>
          </a:p>
          <a:p>
            <a:pPr>
              <a:lnSpc>
                <a:spcPct val="100000"/>
              </a:lnSpc>
            </a:pPr>
            <a:r>
              <a:rPr lang="en-ZA" sz="1200">
                <a:solidFill>
                  <a:srgbClr val="ffffff"/>
                </a:solidFill>
                <a:latin typeface="Trebuchet MS"/>
              </a:rPr>
              <a:t>canal</a:t>
            </a:r>
            <a:endParaRPr/>
          </a:p>
        </p:txBody>
      </p:sp>
      <p:sp>
        <p:nvSpPr>
          <p:cNvPr id="906" name="CustomShape 20"/>
          <p:cNvSpPr/>
          <p:nvPr/>
        </p:nvSpPr>
        <p:spPr>
          <a:xfrm>
            <a:off x="6874920" y="2796480"/>
            <a:ext cx="780120" cy="45540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Cement</a:t>
            </a:r>
            <a:endParaRPr/>
          </a:p>
          <a:p>
            <a:pPr>
              <a:lnSpc>
                <a:spcPct val="100000"/>
              </a:lnSpc>
            </a:pPr>
            <a:r>
              <a:rPr lang="en-ZA" sz="1200">
                <a:solidFill>
                  <a:srgbClr val="ffffff"/>
                </a:solidFill>
                <a:latin typeface="Trebuchet MS"/>
              </a:rPr>
              <a:t>canal</a:t>
            </a:r>
            <a:endParaRPr/>
          </a:p>
        </p:txBody>
      </p:sp>
      <p:sp>
        <p:nvSpPr>
          <p:cNvPr id="907" name="CustomShape 21"/>
          <p:cNvSpPr/>
          <p:nvPr/>
        </p:nvSpPr>
        <p:spPr>
          <a:xfrm>
            <a:off x="3540960" y="50040"/>
            <a:ext cx="379440" cy="364680"/>
          </a:xfrm>
          <a:prstGeom prst="rect">
            <a:avLst/>
          </a:prstGeom>
          <a:noFill/>
          <a:ln>
            <a:noFill/>
          </a:ln>
        </p:spPr>
        <p:txBody>
          <a:bodyPr wrap="none" lIns="90000" rIns="90000" tIns="45000" bIns="45000"/>
          <a:p>
            <a:pPr>
              <a:lnSpc>
                <a:spcPct val="100000"/>
              </a:lnSpc>
            </a:pPr>
            <a:r>
              <a:rPr lang="en-ZA">
                <a:solidFill>
                  <a:srgbClr val="ffff00"/>
                </a:solidFill>
                <a:latin typeface="Trebuchet MS"/>
              </a:rPr>
              <a:t>N</a:t>
            </a:r>
            <a:endParaRPr/>
          </a:p>
        </p:txBody>
      </p:sp>
      <p:sp>
        <p:nvSpPr>
          <p:cNvPr id="908" name="CustomShape 22"/>
          <p:cNvSpPr/>
          <p:nvPr/>
        </p:nvSpPr>
        <p:spPr>
          <a:xfrm>
            <a:off x="3802680" y="6492600"/>
            <a:ext cx="336600" cy="364680"/>
          </a:xfrm>
          <a:prstGeom prst="rect">
            <a:avLst/>
          </a:prstGeom>
          <a:noFill/>
          <a:ln>
            <a:noFill/>
          </a:ln>
        </p:spPr>
        <p:txBody>
          <a:bodyPr wrap="none" lIns="90000" rIns="90000" tIns="45000" bIns="45000"/>
          <a:p>
            <a:pPr>
              <a:lnSpc>
                <a:spcPct val="100000"/>
              </a:lnSpc>
            </a:pPr>
            <a:r>
              <a:rPr lang="en-ZA">
                <a:solidFill>
                  <a:srgbClr val="ffff00"/>
                </a:solidFill>
                <a:latin typeface="Trebuchet MS"/>
              </a:rPr>
              <a:t>S</a:t>
            </a:r>
            <a:endParaRPr/>
          </a:p>
        </p:txBody>
      </p:sp>
      <p:sp>
        <p:nvSpPr>
          <p:cNvPr id="909" name="CustomShape 23"/>
          <p:cNvSpPr/>
          <p:nvPr/>
        </p:nvSpPr>
        <p:spPr>
          <a:xfrm>
            <a:off x="-12240" y="3258360"/>
            <a:ext cx="414360" cy="364680"/>
          </a:xfrm>
          <a:prstGeom prst="rect">
            <a:avLst/>
          </a:prstGeom>
          <a:noFill/>
          <a:ln>
            <a:noFill/>
          </a:ln>
        </p:spPr>
        <p:txBody>
          <a:bodyPr wrap="none" lIns="90000" rIns="90000" tIns="45000" bIns="45000"/>
          <a:p>
            <a:pPr>
              <a:lnSpc>
                <a:spcPct val="100000"/>
              </a:lnSpc>
            </a:pPr>
            <a:r>
              <a:rPr lang="en-ZA">
                <a:solidFill>
                  <a:srgbClr val="ffff00"/>
                </a:solidFill>
                <a:latin typeface="Trebuchet MS"/>
              </a:rPr>
              <a:t>W</a:t>
            </a:r>
            <a:endParaRPr/>
          </a:p>
        </p:txBody>
      </p:sp>
      <p:sp>
        <p:nvSpPr>
          <p:cNvPr id="910" name="CustomShape 24"/>
          <p:cNvSpPr/>
          <p:nvPr/>
        </p:nvSpPr>
        <p:spPr>
          <a:xfrm>
            <a:off x="8892360" y="3429000"/>
            <a:ext cx="431640" cy="364680"/>
          </a:xfrm>
          <a:prstGeom prst="rect">
            <a:avLst/>
          </a:prstGeom>
          <a:noFill/>
          <a:ln>
            <a:noFill/>
          </a:ln>
        </p:spPr>
        <p:txBody>
          <a:bodyPr lIns="90000" rIns="90000" tIns="45000" bIns="45000"/>
          <a:p>
            <a:pPr>
              <a:lnSpc>
                <a:spcPct val="100000"/>
              </a:lnSpc>
            </a:pPr>
            <a:r>
              <a:rPr lang="en-ZA">
                <a:solidFill>
                  <a:srgbClr val="ffff00"/>
                </a:solidFill>
                <a:latin typeface="Trebuchet MS"/>
              </a:rPr>
              <a:t>E</a:t>
            </a:r>
            <a:endParaRPr/>
          </a:p>
        </p:txBody>
      </p:sp>
      <p:sp>
        <p:nvSpPr>
          <p:cNvPr id="911" name="CustomShape 25"/>
          <p:cNvSpPr/>
          <p:nvPr/>
        </p:nvSpPr>
        <p:spPr>
          <a:xfrm>
            <a:off x="1953720" y="2894400"/>
            <a:ext cx="3887640" cy="639000"/>
          </a:xfrm>
          <a:prstGeom prst="rect">
            <a:avLst/>
          </a:prstGeom>
          <a:noFill/>
          <a:ln>
            <a:noFill/>
          </a:ln>
        </p:spPr>
        <p:txBody>
          <a:bodyPr wrap="none" lIns="90000" rIns="90000" tIns="45000" bIns="45000"/>
          <a:p>
            <a:pPr>
              <a:lnSpc>
                <a:spcPct val="100000"/>
              </a:lnSpc>
            </a:pPr>
            <a:r>
              <a:rPr b="1" lang="en-ZA" u="sng">
                <a:solidFill>
                  <a:srgbClr val="00b050"/>
                </a:solidFill>
                <a:latin typeface="Trebuchet MS"/>
              </a:rPr>
              <a:t>NON-FORMALISED PART OF</a:t>
            </a:r>
            <a:endParaRPr/>
          </a:p>
          <a:p>
            <a:pPr>
              <a:lnSpc>
                <a:spcPct val="100000"/>
              </a:lnSpc>
            </a:pPr>
            <a:r>
              <a:rPr b="1" lang="en-ZA" u="sng">
                <a:solidFill>
                  <a:srgbClr val="00b050"/>
                </a:solidFill>
                <a:latin typeface="Trebuchet MS"/>
              </a:rPr>
              <a:t>BEKKERSDAL</a:t>
            </a:r>
            <a:endParaRPr/>
          </a:p>
        </p:txBody>
      </p:sp>
      <p:sp>
        <p:nvSpPr>
          <p:cNvPr id="912" name="CustomShape 26"/>
          <p:cNvSpPr/>
          <p:nvPr/>
        </p:nvSpPr>
        <p:spPr>
          <a:xfrm>
            <a:off x="7127280" y="2277000"/>
            <a:ext cx="1019520" cy="577080"/>
          </a:xfrm>
          <a:prstGeom prst="rect">
            <a:avLst/>
          </a:prstGeom>
          <a:noFill/>
          <a:ln>
            <a:noFill/>
          </a:ln>
        </p:spPr>
        <p:txBody>
          <a:bodyPr wrap="none" lIns="90000" rIns="90000" tIns="45000" bIns="45000"/>
          <a:p>
            <a:pPr>
              <a:lnSpc>
                <a:spcPct val="100000"/>
              </a:lnSpc>
            </a:pPr>
            <a:r>
              <a:rPr b="1" lang="en-ZA" sz="1600">
                <a:solidFill>
                  <a:srgbClr val="00b050"/>
                </a:solidFill>
                <a:latin typeface="Trebuchet MS"/>
              </a:rPr>
              <a:t>SILVER</a:t>
            </a:r>
            <a:endParaRPr/>
          </a:p>
          <a:p>
            <a:pPr>
              <a:lnSpc>
                <a:spcPct val="100000"/>
              </a:lnSpc>
            </a:pPr>
            <a:r>
              <a:rPr b="1" lang="en-ZA" sz="1600">
                <a:solidFill>
                  <a:srgbClr val="00b050"/>
                </a:solidFill>
                <a:latin typeface="Trebuchet MS"/>
              </a:rPr>
              <a:t>CITY</a:t>
            </a:r>
            <a:endParaRPr/>
          </a:p>
        </p:txBody>
      </p:sp>
      <p:sp>
        <p:nvSpPr>
          <p:cNvPr id="913" name="CustomShape 27"/>
          <p:cNvSpPr/>
          <p:nvPr/>
        </p:nvSpPr>
        <p:spPr>
          <a:xfrm>
            <a:off x="2053800" y="4981680"/>
            <a:ext cx="1109160" cy="577080"/>
          </a:xfrm>
          <a:prstGeom prst="rect">
            <a:avLst/>
          </a:prstGeom>
          <a:noFill/>
          <a:ln>
            <a:noFill/>
          </a:ln>
        </p:spPr>
        <p:txBody>
          <a:bodyPr wrap="none" lIns="90000" rIns="90000" tIns="45000" bIns="45000"/>
          <a:p>
            <a:pPr>
              <a:lnSpc>
                <a:spcPct val="100000"/>
              </a:lnSpc>
            </a:pPr>
            <a:r>
              <a:rPr b="1" lang="en-ZA" sz="1600">
                <a:solidFill>
                  <a:srgbClr val="00b050"/>
                </a:solidFill>
                <a:latin typeface="Trebuchet MS"/>
              </a:rPr>
              <a:t>TAMBO</a:t>
            </a:r>
            <a:endParaRPr/>
          </a:p>
          <a:p>
            <a:pPr>
              <a:lnSpc>
                <a:spcPct val="100000"/>
              </a:lnSpc>
            </a:pPr>
            <a:r>
              <a:rPr b="1" lang="en-ZA" sz="1600">
                <a:solidFill>
                  <a:srgbClr val="00b050"/>
                </a:solidFill>
                <a:latin typeface="Trebuchet MS"/>
              </a:rPr>
              <a:t>Ca 1993</a:t>
            </a:r>
            <a:endParaRPr/>
          </a:p>
        </p:txBody>
      </p:sp>
      <p:sp>
        <p:nvSpPr>
          <p:cNvPr id="914" name="CustomShape 28"/>
          <p:cNvSpPr/>
          <p:nvPr/>
        </p:nvSpPr>
        <p:spPr>
          <a:xfrm>
            <a:off x="6420960" y="4612320"/>
            <a:ext cx="688680" cy="45540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Hostel</a:t>
            </a:r>
            <a:endParaRPr/>
          </a:p>
          <a:p>
            <a:pPr>
              <a:lnSpc>
                <a:spcPct val="100000"/>
              </a:lnSpc>
            </a:pPr>
            <a:r>
              <a:rPr lang="en-ZA" sz="1200">
                <a:solidFill>
                  <a:srgbClr val="ffffff"/>
                </a:solidFill>
                <a:latin typeface="Trebuchet MS"/>
              </a:rPr>
              <a:t>(1964)</a:t>
            </a:r>
            <a:endParaRPr/>
          </a:p>
        </p:txBody>
      </p:sp>
      <p:sp>
        <p:nvSpPr>
          <p:cNvPr id="915" name="CustomShape 29"/>
          <p:cNvSpPr/>
          <p:nvPr/>
        </p:nvSpPr>
        <p:spPr>
          <a:xfrm>
            <a:off x="7599600" y="1618560"/>
            <a:ext cx="837720" cy="601920"/>
          </a:xfrm>
          <a:prstGeom prst="rect">
            <a:avLst/>
          </a:prstGeom>
          <a:noFill/>
          <a:ln w="15840">
            <a:solidFill>
              <a:srgbClr val="ffff00"/>
            </a:solidFill>
            <a:round/>
          </a:ln>
        </p:spPr>
      </p:sp>
      <p:sp>
        <p:nvSpPr>
          <p:cNvPr id="916" name="CustomShape 30"/>
          <p:cNvSpPr/>
          <p:nvPr/>
        </p:nvSpPr>
        <p:spPr>
          <a:xfrm>
            <a:off x="7648920" y="2211840"/>
            <a:ext cx="383400" cy="266760"/>
          </a:xfrm>
          <a:prstGeom prst="rect">
            <a:avLst/>
          </a:prstGeom>
          <a:noFill/>
          <a:ln w="15840">
            <a:solidFill>
              <a:srgbClr val="ffff00"/>
            </a:solidFill>
            <a:round/>
          </a:ln>
        </p:spPr>
      </p:sp>
      <p:sp>
        <p:nvSpPr>
          <p:cNvPr id="917" name="CustomShape 31"/>
          <p:cNvSpPr/>
          <p:nvPr/>
        </p:nvSpPr>
        <p:spPr>
          <a:xfrm>
            <a:off x="8081280" y="2478960"/>
            <a:ext cx="81000" cy="930240"/>
          </a:xfrm>
          <a:prstGeom prst="rect">
            <a:avLst/>
          </a:prstGeom>
          <a:noFill/>
          <a:ln w="15840">
            <a:solidFill>
              <a:srgbClr val="ffff00"/>
            </a:solidFill>
            <a:round/>
          </a:ln>
        </p:spPr>
      </p:sp>
      <p:sp>
        <p:nvSpPr>
          <p:cNvPr id="918" name="CustomShape 32"/>
          <p:cNvSpPr/>
          <p:nvPr/>
        </p:nvSpPr>
        <p:spPr>
          <a:xfrm>
            <a:off x="7537680" y="3101400"/>
            <a:ext cx="592920" cy="308520"/>
          </a:xfrm>
          <a:prstGeom prst="rect">
            <a:avLst/>
          </a:prstGeom>
          <a:noFill/>
          <a:ln w="15840">
            <a:solidFill>
              <a:srgbClr val="ffff00"/>
            </a:solidFill>
            <a:round/>
          </a:ln>
        </p:spPr>
      </p:sp>
      <p:sp>
        <p:nvSpPr>
          <p:cNvPr id="919" name="CustomShape 33"/>
          <p:cNvSpPr/>
          <p:nvPr/>
        </p:nvSpPr>
        <p:spPr>
          <a:xfrm>
            <a:off x="6899040" y="3089160"/>
            <a:ext cx="613440" cy="907200"/>
          </a:xfrm>
          <a:prstGeom prst="rect">
            <a:avLst/>
          </a:prstGeom>
          <a:noFill/>
          <a:ln w="15840">
            <a:solidFill>
              <a:srgbClr val="ffff00"/>
            </a:solidFill>
            <a:round/>
          </a:ln>
        </p:spPr>
      </p:sp>
      <p:sp>
        <p:nvSpPr>
          <p:cNvPr id="920" name="CustomShape 34"/>
          <p:cNvSpPr/>
          <p:nvPr/>
        </p:nvSpPr>
        <p:spPr>
          <a:xfrm>
            <a:off x="5597640" y="4008240"/>
            <a:ext cx="1272240" cy="45360"/>
          </a:xfrm>
          <a:prstGeom prst="rect">
            <a:avLst/>
          </a:prstGeom>
          <a:noFill/>
          <a:ln w="15840">
            <a:solidFill>
              <a:srgbClr val="ffff00"/>
            </a:solidFill>
            <a:round/>
          </a:ln>
        </p:spPr>
      </p:sp>
      <p:sp>
        <p:nvSpPr>
          <p:cNvPr id="921" name="CustomShape 35"/>
          <p:cNvSpPr/>
          <p:nvPr/>
        </p:nvSpPr>
        <p:spPr>
          <a:xfrm>
            <a:off x="5597640" y="4040640"/>
            <a:ext cx="283680" cy="1917720"/>
          </a:xfrm>
          <a:prstGeom prst="rect">
            <a:avLst/>
          </a:prstGeom>
          <a:noFill/>
          <a:ln w="15840">
            <a:solidFill>
              <a:srgbClr val="ffff00"/>
            </a:solidFill>
            <a:round/>
          </a:ln>
        </p:spPr>
      </p:sp>
      <p:sp>
        <p:nvSpPr>
          <p:cNvPr id="922" name="CustomShape 36"/>
          <p:cNvSpPr/>
          <p:nvPr/>
        </p:nvSpPr>
        <p:spPr>
          <a:xfrm>
            <a:off x="5881680" y="5947200"/>
            <a:ext cx="3286440" cy="45360"/>
          </a:xfrm>
          <a:prstGeom prst="rect">
            <a:avLst/>
          </a:prstGeom>
          <a:noFill/>
          <a:ln w="15840">
            <a:solidFill>
              <a:srgbClr val="ffff00"/>
            </a:solidFill>
            <a:round/>
          </a:ln>
        </p:spPr>
      </p:sp>
      <p:sp>
        <p:nvSpPr>
          <p:cNvPr id="923" name="CustomShape 37"/>
          <p:cNvSpPr/>
          <p:nvPr/>
        </p:nvSpPr>
        <p:spPr>
          <a:xfrm>
            <a:off x="8262720" y="1428120"/>
            <a:ext cx="1115280" cy="820440"/>
          </a:xfrm>
          <a:prstGeom prst="rect">
            <a:avLst/>
          </a:prstGeom>
          <a:noFill/>
          <a:ln>
            <a:noFill/>
          </a:ln>
        </p:spPr>
        <p:txBody>
          <a:bodyPr wrap="none" lIns="90000" rIns="90000" tIns="45000" bIns="45000"/>
          <a:p>
            <a:pPr>
              <a:lnSpc>
                <a:spcPct val="100000"/>
              </a:lnSpc>
            </a:pPr>
            <a:r>
              <a:rPr b="1" lang="en-ZA" sz="1600">
                <a:solidFill>
                  <a:srgbClr val="00b050"/>
                </a:solidFill>
                <a:latin typeface="Trebuchet MS"/>
              </a:rPr>
              <a:t>X-Secti</a:t>
            </a:r>
            <a:endParaRPr/>
          </a:p>
          <a:p>
            <a:pPr>
              <a:lnSpc>
                <a:spcPct val="100000"/>
              </a:lnSpc>
            </a:pPr>
            <a:r>
              <a:rPr b="1" lang="en-ZA" sz="1600">
                <a:solidFill>
                  <a:srgbClr val="00b050"/>
                </a:solidFill>
                <a:latin typeface="Trebuchet MS"/>
              </a:rPr>
              <a:t>on (IFP)</a:t>
            </a:r>
            <a:endParaRPr/>
          </a:p>
          <a:p>
            <a:pPr>
              <a:lnSpc>
                <a:spcPct val="100000"/>
              </a:lnSpc>
            </a:pPr>
            <a:r>
              <a:rPr b="1" lang="en-ZA" sz="1600">
                <a:solidFill>
                  <a:srgbClr val="00b050"/>
                </a:solidFill>
                <a:latin typeface="Trebuchet MS"/>
              </a:rPr>
              <a:t>1993</a:t>
            </a:r>
            <a:r>
              <a:rPr lang="en-ZA" sz="1600">
                <a:solidFill>
                  <a:srgbClr val="000000"/>
                </a:solidFill>
                <a:latin typeface="Trebuchet MS"/>
              </a:rPr>
              <a:t>)</a:t>
            </a:r>
            <a:endParaRPr/>
          </a:p>
        </p:txBody>
      </p:sp>
      <p:sp>
        <p:nvSpPr>
          <p:cNvPr id="924" name="CustomShape 38"/>
          <p:cNvSpPr/>
          <p:nvPr/>
        </p:nvSpPr>
        <p:spPr>
          <a:xfrm>
            <a:off x="7114680" y="3602520"/>
            <a:ext cx="1195560" cy="819720"/>
          </a:xfrm>
          <a:prstGeom prst="rect">
            <a:avLst/>
          </a:prstGeom>
          <a:noFill/>
          <a:ln>
            <a:noFill/>
          </a:ln>
        </p:spPr>
        <p:txBody>
          <a:bodyPr lIns="90000" rIns="90000" tIns="45000" bIns="45000"/>
          <a:p>
            <a:pPr>
              <a:lnSpc>
                <a:spcPct val="100000"/>
              </a:lnSpc>
            </a:pPr>
            <a:r>
              <a:rPr lang="en-ZA" sz="1200">
                <a:solidFill>
                  <a:srgbClr val="ffffff"/>
                </a:solidFill>
                <a:latin typeface="Trebuchet MS"/>
              </a:rPr>
              <a:t>Local Business Support centre</a:t>
            </a:r>
            <a:endParaRPr/>
          </a:p>
        </p:txBody>
      </p:sp>
      <p:sp>
        <p:nvSpPr>
          <p:cNvPr id="925" name="CustomShape 39"/>
          <p:cNvSpPr/>
          <p:nvPr/>
        </p:nvSpPr>
        <p:spPr>
          <a:xfrm flipV="1">
            <a:off x="7648920" y="3542760"/>
            <a:ext cx="307080" cy="116640"/>
          </a:xfrm>
          <a:prstGeom prst="straightConnector1">
            <a:avLst/>
          </a:prstGeom>
          <a:noFill/>
          <a:ln w="9360">
            <a:solidFill>
              <a:srgbClr val="ffffff"/>
            </a:solidFill>
            <a:round/>
            <a:tailEnd len="med" type="arrow" w="med"/>
          </a:ln>
        </p:spPr>
      </p:sp>
      <p:sp>
        <p:nvSpPr>
          <p:cNvPr id="926" name="CustomShape 40"/>
          <p:cNvSpPr/>
          <p:nvPr/>
        </p:nvSpPr>
        <p:spPr>
          <a:xfrm>
            <a:off x="8501400" y="3909240"/>
            <a:ext cx="136800" cy="131040"/>
          </a:xfrm>
          <a:prstGeom prst="ellipse">
            <a:avLst/>
          </a:prstGeom>
          <a:solidFill>
            <a:srgbClr val="5eccf3"/>
          </a:solidFill>
          <a:ln w="15840">
            <a:solidFill>
              <a:srgbClr val="24677f"/>
            </a:solidFill>
            <a:round/>
          </a:ln>
        </p:spPr>
      </p:sp>
      <p:pic>
        <p:nvPicPr>
          <p:cNvPr id="927" name="Picture 2" descr=""/>
          <p:cNvPicPr/>
          <p:nvPr/>
        </p:nvPicPr>
        <p:blipFill>
          <a:blip r:embed="rId2"/>
          <a:stretch>
            <a:fillRect/>
          </a:stretch>
        </p:blipFill>
        <p:spPr>
          <a:xfrm>
            <a:off x="5851080" y="6562080"/>
            <a:ext cx="158400" cy="158400"/>
          </a:xfrm>
          <a:prstGeom prst="rect">
            <a:avLst/>
          </a:prstGeom>
          <a:ln>
            <a:noFill/>
          </a:ln>
        </p:spPr>
      </p:pic>
      <p:sp>
        <p:nvSpPr>
          <p:cNvPr id="928" name="CustomShape 41"/>
          <p:cNvSpPr/>
          <p:nvPr/>
        </p:nvSpPr>
        <p:spPr>
          <a:xfrm>
            <a:off x="5882760" y="6502680"/>
            <a:ext cx="1016280" cy="27288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East Clinic</a:t>
            </a:r>
            <a:endParaRPr/>
          </a:p>
        </p:txBody>
      </p:sp>
      <p:sp>
        <p:nvSpPr>
          <p:cNvPr id="929" name="CustomShape 42"/>
          <p:cNvSpPr/>
          <p:nvPr/>
        </p:nvSpPr>
        <p:spPr>
          <a:xfrm>
            <a:off x="7673400" y="4303080"/>
            <a:ext cx="282600" cy="182880"/>
          </a:xfrm>
          <a:prstGeom prst="donut">
            <a:avLst>
              <a:gd name="adj" fmla="val 25000"/>
            </a:avLst>
          </a:prstGeom>
          <a:solidFill>
            <a:srgbClr val="ff8021"/>
          </a:solidFill>
          <a:ln w="15840">
            <a:solidFill>
              <a:srgbClr val="893b02"/>
            </a:solidFill>
            <a:round/>
          </a:ln>
        </p:spPr>
      </p:sp>
      <p:pic>
        <p:nvPicPr>
          <p:cNvPr id="930" name="Picture 4" descr=""/>
          <p:cNvPicPr/>
          <p:nvPr/>
        </p:nvPicPr>
        <p:blipFill>
          <a:blip r:embed="rId3"/>
          <a:stretch>
            <a:fillRect/>
          </a:stretch>
        </p:blipFill>
        <p:spPr>
          <a:xfrm>
            <a:off x="6909120" y="6536520"/>
            <a:ext cx="304560" cy="207720"/>
          </a:xfrm>
          <a:prstGeom prst="rect">
            <a:avLst/>
          </a:prstGeom>
          <a:ln>
            <a:noFill/>
          </a:ln>
        </p:spPr>
      </p:pic>
      <p:sp>
        <p:nvSpPr>
          <p:cNvPr id="931" name="CustomShape 43"/>
          <p:cNvSpPr/>
          <p:nvPr/>
        </p:nvSpPr>
        <p:spPr>
          <a:xfrm>
            <a:off x="7183440" y="6464160"/>
            <a:ext cx="1446120" cy="27288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Primary Schools</a:t>
            </a:r>
            <a:endParaRPr/>
          </a:p>
        </p:txBody>
      </p:sp>
      <p:sp>
        <p:nvSpPr>
          <p:cNvPr id="932" name="CustomShape 44"/>
          <p:cNvSpPr/>
          <p:nvPr/>
        </p:nvSpPr>
        <p:spPr>
          <a:xfrm>
            <a:off x="5884920" y="5229720"/>
            <a:ext cx="1347120" cy="27288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Industrial Area</a:t>
            </a:r>
            <a:endParaRPr/>
          </a:p>
        </p:txBody>
      </p:sp>
      <p:sp>
        <p:nvSpPr>
          <p:cNvPr id="933" name="CustomShape 45"/>
          <p:cNvSpPr/>
          <p:nvPr/>
        </p:nvSpPr>
        <p:spPr>
          <a:xfrm>
            <a:off x="6879960" y="5833080"/>
            <a:ext cx="135000" cy="144360"/>
          </a:xfrm>
          <a:prstGeom prst="cloud">
            <a:avLst/>
          </a:prstGeom>
          <a:solidFill>
            <a:srgbClr val="4e67c8"/>
          </a:solidFill>
          <a:ln w="15840">
            <a:solidFill>
              <a:srgbClr val="1e2e68"/>
            </a:solidFill>
            <a:round/>
          </a:ln>
        </p:spPr>
      </p:sp>
      <p:sp>
        <p:nvSpPr>
          <p:cNvPr id="934" name="CustomShape 46"/>
          <p:cNvSpPr/>
          <p:nvPr/>
        </p:nvSpPr>
        <p:spPr>
          <a:xfrm>
            <a:off x="7015320" y="5977800"/>
            <a:ext cx="497160" cy="187200"/>
          </a:xfrm>
          <a:prstGeom prst="straightConnector1">
            <a:avLst/>
          </a:prstGeom>
          <a:noFill/>
          <a:ln w="9360">
            <a:solidFill>
              <a:srgbClr val="ffffff"/>
            </a:solidFill>
            <a:round/>
            <a:tailEnd len="med" type="arrow" w="med"/>
          </a:ln>
        </p:spPr>
      </p:sp>
      <p:sp>
        <p:nvSpPr>
          <p:cNvPr id="935" name="CustomShape 47"/>
          <p:cNvSpPr/>
          <p:nvPr/>
        </p:nvSpPr>
        <p:spPr>
          <a:xfrm>
            <a:off x="7268760" y="5992920"/>
            <a:ext cx="1932120" cy="27288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Small Recycling Depot</a:t>
            </a:r>
            <a:endParaRPr/>
          </a:p>
        </p:txBody>
      </p:sp>
      <p:sp>
        <p:nvSpPr>
          <p:cNvPr id="936" name="CustomShape 48"/>
          <p:cNvSpPr/>
          <p:nvPr/>
        </p:nvSpPr>
        <p:spPr>
          <a:xfrm>
            <a:off x="6203880" y="4966560"/>
            <a:ext cx="115560" cy="148320"/>
          </a:xfrm>
          <a:prstGeom prst="can">
            <a:avLst>
              <a:gd name="adj" fmla="val 25000"/>
            </a:avLst>
          </a:prstGeom>
          <a:solidFill>
            <a:srgbClr val="4e67c8"/>
          </a:solidFill>
          <a:ln w="15840">
            <a:solidFill>
              <a:srgbClr val="1e2e68"/>
            </a:solidFill>
            <a:round/>
          </a:ln>
        </p:spPr>
      </p:sp>
      <p:pic>
        <p:nvPicPr>
          <p:cNvPr id="937" name="Picture 5" descr=""/>
          <p:cNvPicPr/>
          <p:nvPr/>
        </p:nvPicPr>
        <p:blipFill>
          <a:blip r:embed="rId4"/>
          <a:stretch>
            <a:fillRect/>
          </a:stretch>
        </p:blipFill>
        <p:spPr>
          <a:xfrm>
            <a:off x="4537080" y="6554880"/>
            <a:ext cx="139320" cy="171000"/>
          </a:xfrm>
          <a:prstGeom prst="rect">
            <a:avLst/>
          </a:prstGeom>
          <a:ln>
            <a:noFill/>
          </a:ln>
        </p:spPr>
      </p:pic>
      <p:sp>
        <p:nvSpPr>
          <p:cNvPr id="938" name="CustomShape 49"/>
          <p:cNvSpPr/>
          <p:nvPr/>
        </p:nvSpPr>
        <p:spPr>
          <a:xfrm>
            <a:off x="4571640" y="6501960"/>
            <a:ext cx="1279800" cy="27288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Filling Station</a:t>
            </a:r>
            <a:endParaRPr/>
          </a:p>
        </p:txBody>
      </p:sp>
      <p:sp>
        <p:nvSpPr>
          <p:cNvPr id="939" name="CustomShape 50"/>
          <p:cNvSpPr/>
          <p:nvPr/>
        </p:nvSpPr>
        <p:spPr>
          <a:xfrm>
            <a:off x="8305560" y="4843440"/>
            <a:ext cx="1003680" cy="1549800"/>
          </a:xfrm>
          <a:prstGeom prst="rect">
            <a:avLst/>
          </a:prstGeom>
          <a:noFill/>
          <a:ln>
            <a:noFill/>
          </a:ln>
        </p:spPr>
        <p:txBody>
          <a:bodyPr lIns="90000" rIns="90000" tIns="45000" bIns="45000"/>
          <a:p>
            <a:pPr>
              <a:lnSpc>
                <a:spcPct val="100000"/>
              </a:lnSpc>
            </a:pPr>
            <a:r>
              <a:rPr b="1" lang="en-ZA" sz="1600">
                <a:solidFill>
                  <a:srgbClr val="00b050"/>
                </a:solidFill>
                <a:latin typeface="Trebuchet MS"/>
              </a:rPr>
              <a:t>     </a:t>
            </a:r>
            <a:r>
              <a:rPr b="1" lang="en-ZA" sz="1600">
                <a:solidFill>
                  <a:srgbClr val="00b050"/>
                </a:solidFill>
                <a:latin typeface="Trebuchet MS"/>
              </a:rPr>
              <a:t>Z-Section</a:t>
            </a:r>
            <a:endParaRPr/>
          </a:p>
          <a:p>
            <a:pPr>
              <a:lnSpc>
                <a:spcPct val="100000"/>
              </a:lnSpc>
            </a:pPr>
            <a:r>
              <a:rPr b="1" lang="en-ZA" sz="1600">
                <a:solidFill>
                  <a:srgbClr val="00b050"/>
                </a:solidFill>
                <a:latin typeface="Trebuchet MS"/>
              </a:rPr>
              <a:t>[Ghana</a:t>
            </a:r>
            <a:r>
              <a:rPr lang="en-ZA" sz="1600">
                <a:solidFill>
                  <a:srgbClr val="000000"/>
                </a:solidFill>
                <a:latin typeface="Trebuchet MS"/>
              </a:rPr>
              <a:t>, </a:t>
            </a:r>
            <a:r>
              <a:rPr b="1" lang="en-ZA" sz="1600">
                <a:solidFill>
                  <a:srgbClr val="00b050"/>
                </a:solidFill>
                <a:latin typeface="Trebuchet MS"/>
              </a:rPr>
              <a:t>1997]</a:t>
            </a:r>
            <a:endParaRPr/>
          </a:p>
        </p:txBody>
      </p:sp>
      <p:sp>
        <p:nvSpPr>
          <p:cNvPr id="940" name="CustomShape 51"/>
          <p:cNvSpPr/>
          <p:nvPr/>
        </p:nvSpPr>
        <p:spPr>
          <a:xfrm>
            <a:off x="8821800" y="4720320"/>
            <a:ext cx="347400" cy="153360"/>
          </a:xfrm>
          <a:prstGeom prst="rightArrow">
            <a:avLst>
              <a:gd name="adj1" fmla="val 50000"/>
              <a:gd name="adj2" fmla="val 50000"/>
            </a:avLst>
          </a:prstGeom>
          <a:solidFill>
            <a:srgbClr val="00b050"/>
          </a:solidFill>
          <a:ln w="15840">
            <a:solidFill>
              <a:srgbClr val="1e2e68"/>
            </a:solidFill>
            <a:round/>
          </a:ln>
        </p:spPr>
      </p:sp>
      <p:sp>
        <p:nvSpPr>
          <p:cNvPr id="941" name="CustomShape 52"/>
          <p:cNvSpPr/>
          <p:nvPr/>
        </p:nvSpPr>
        <p:spPr>
          <a:xfrm>
            <a:off x="7484400" y="4782600"/>
            <a:ext cx="356040" cy="155880"/>
          </a:xfrm>
          <a:prstGeom prst="donut">
            <a:avLst>
              <a:gd name="adj" fmla="val 25000"/>
            </a:avLst>
          </a:prstGeom>
          <a:solidFill>
            <a:srgbClr val="4e67c8"/>
          </a:solidFill>
          <a:ln w="15840">
            <a:solidFill>
              <a:srgbClr val="1e2e68"/>
            </a:solidFill>
            <a:round/>
          </a:ln>
        </p:spPr>
      </p:sp>
      <p:pic>
        <p:nvPicPr>
          <p:cNvPr id="942" name="Picture 7" descr=""/>
          <p:cNvPicPr/>
          <p:nvPr/>
        </p:nvPicPr>
        <p:blipFill>
          <a:blip r:embed="rId5"/>
          <a:stretch>
            <a:fillRect/>
          </a:stretch>
        </p:blipFill>
        <p:spPr>
          <a:xfrm>
            <a:off x="6890040" y="6304320"/>
            <a:ext cx="342360" cy="159480"/>
          </a:xfrm>
          <a:prstGeom prst="rect">
            <a:avLst/>
          </a:prstGeom>
          <a:ln>
            <a:noFill/>
          </a:ln>
        </p:spPr>
      </p:pic>
      <p:sp>
        <p:nvSpPr>
          <p:cNvPr id="943" name="CustomShape 53"/>
          <p:cNvSpPr/>
          <p:nvPr/>
        </p:nvSpPr>
        <p:spPr>
          <a:xfrm>
            <a:off x="8493120" y="5052600"/>
            <a:ext cx="245880" cy="176760"/>
          </a:xfrm>
          <a:prstGeom prst="star5">
            <a:avLst>
              <a:gd name="adj" fmla="val 19098"/>
              <a:gd name="hf" fmla="val 105146"/>
              <a:gd name="vf" fmla="val 110557"/>
            </a:avLst>
          </a:prstGeom>
          <a:gradFill>
            <a:gsLst>
              <a:gs pos="0">
                <a:srgbClr val="98a4ec"/>
              </a:gs>
              <a:gs pos="100000">
                <a:srgbClr val="e0e3f8"/>
              </a:gs>
            </a:gsLst>
            <a:path path="circle"/>
          </a:gradFill>
          <a:ln w="15840">
            <a:solidFill>
              <a:srgbClr val="c3260c"/>
            </a:solidFill>
            <a:round/>
          </a:ln>
        </p:spPr>
      </p:sp>
      <p:pic>
        <p:nvPicPr>
          <p:cNvPr id="944" name="Picture 3" descr=""/>
          <p:cNvPicPr/>
          <p:nvPr/>
        </p:nvPicPr>
        <p:blipFill>
          <a:blip r:embed="rId6"/>
          <a:stretch>
            <a:fillRect/>
          </a:stretch>
        </p:blipFill>
        <p:spPr>
          <a:xfrm>
            <a:off x="4452480" y="6226200"/>
            <a:ext cx="347400" cy="237600"/>
          </a:xfrm>
          <a:prstGeom prst="rect">
            <a:avLst/>
          </a:prstGeom>
          <a:ln>
            <a:noFill/>
          </a:ln>
        </p:spPr>
      </p:pic>
      <p:sp>
        <p:nvSpPr>
          <p:cNvPr id="945" name="CustomShape 54"/>
          <p:cNvSpPr/>
          <p:nvPr/>
        </p:nvSpPr>
        <p:spPr>
          <a:xfrm>
            <a:off x="4789440" y="6193440"/>
            <a:ext cx="751320" cy="272880"/>
          </a:xfrm>
          <a:prstGeom prst="rect">
            <a:avLst/>
          </a:prstGeom>
          <a:noFill/>
          <a:ln>
            <a:noFill/>
          </a:ln>
        </p:spPr>
        <p:txBody>
          <a:bodyPr wrap="none" lIns="90000" rIns="90000" tIns="45000" bIns="45000"/>
          <a:p>
            <a:pPr>
              <a:lnSpc>
                <a:spcPct val="100000"/>
              </a:lnSpc>
            </a:pPr>
            <a:r>
              <a:rPr lang="en-ZA" sz="1200">
                <a:solidFill>
                  <a:srgbClr val="ffffff"/>
                </a:solidFill>
                <a:latin typeface="Trebuchet MS"/>
              </a:rPr>
              <a:t>Library</a:t>
            </a:r>
            <a:endParaRPr/>
          </a:p>
        </p:txBody>
      </p:sp>
      <p:sp>
        <p:nvSpPr>
          <p:cNvPr id="946" name="CustomShape 55"/>
          <p:cNvSpPr/>
          <p:nvPr/>
        </p:nvSpPr>
        <p:spPr>
          <a:xfrm>
            <a:off x="7206120" y="6226200"/>
            <a:ext cx="155160" cy="552600"/>
          </a:xfrm>
          <a:prstGeom prst="rightBrace">
            <a:avLst>
              <a:gd name="adj1" fmla="val 8333"/>
              <a:gd name="adj2" fmla="val 50000"/>
            </a:avLst>
          </a:prstGeom>
          <a:noFill/>
          <a:ln w="9360">
            <a:solidFill>
              <a:srgbClr val="ffffff"/>
            </a:solidFill>
            <a:round/>
          </a:ln>
        </p:spPr>
      </p:sp>
      <p:sp>
        <p:nvSpPr>
          <p:cNvPr id="947" name="CustomShape 56"/>
          <p:cNvSpPr/>
          <p:nvPr/>
        </p:nvSpPr>
        <p:spPr>
          <a:xfrm>
            <a:off x="3741840" y="3443040"/>
            <a:ext cx="1058040" cy="389880"/>
          </a:xfrm>
          <a:prstGeom prst="donut">
            <a:avLst>
              <a:gd name="adj" fmla="val 25000"/>
            </a:avLst>
          </a:prstGeom>
          <a:solidFill>
            <a:srgbClr val="a7ea52"/>
          </a:solidFill>
          <a:ln w="15840">
            <a:solidFill>
              <a:srgbClr val="527b1e"/>
            </a:solidFill>
            <a:round/>
          </a:ln>
        </p:spPr>
      </p:sp>
      <p:sp>
        <p:nvSpPr>
          <p:cNvPr id="948" name="CustomShape 57"/>
          <p:cNvSpPr/>
          <p:nvPr/>
        </p:nvSpPr>
        <p:spPr>
          <a:xfrm>
            <a:off x="3520440" y="3506040"/>
            <a:ext cx="1482840" cy="212040"/>
          </a:xfrm>
          <a:prstGeom prst="rect">
            <a:avLst/>
          </a:prstGeom>
          <a:noFill/>
          <a:ln>
            <a:noFill/>
          </a:ln>
        </p:spPr>
        <p:txBody>
          <a:bodyPr wrap="none" lIns="90000" rIns="90000" tIns="45000" bIns="45000"/>
          <a:p>
            <a:pPr>
              <a:lnSpc>
                <a:spcPct val="100000"/>
              </a:lnSpc>
            </a:pPr>
            <a:r>
              <a:rPr b="1" lang="en-ZA" sz="800">
                <a:solidFill>
                  <a:srgbClr val="ffffff"/>
                </a:solidFill>
                <a:latin typeface="Trebuchet MS"/>
              </a:rPr>
              <a:t>Possible  Park by WLM</a:t>
            </a:r>
            <a:endParaRPr/>
          </a:p>
        </p:txBody>
      </p:sp>
      <p:sp>
        <p:nvSpPr>
          <p:cNvPr id="949" name="CustomShape 58"/>
          <p:cNvSpPr/>
          <p:nvPr/>
        </p:nvSpPr>
        <p:spPr>
          <a:xfrm>
            <a:off x="7227360" y="1221480"/>
            <a:ext cx="1350000" cy="364680"/>
          </a:xfrm>
          <a:prstGeom prst="rect">
            <a:avLst/>
          </a:prstGeom>
          <a:noFill/>
          <a:ln>
            <a:noFill/>
          </a:ln>
        </p:spPr>
        <p:txBody>
          <a:bodyPr wrap="none" lIns="90000" rIns="90000" tIns="45000" bIns="45000"/>
          <a:p>
            <a:pPr>
              <a:lnSpc>
                <a:spcPct val="100000"/>
              </a:lnSpc>
            </a:pPr>
            <a:r>
              <a:rPr lang="en-ZA">
                <a:solidFill>
                  <a:srgbClr val="00b050"/>
                </a:solidFill>
                <a:latin typeface="Trebuchet MS"/>
              </a:rPr>
              <a:t>SKIERLIK</a:t>
            </a:r>
            <a:endParaRPr/>
          </a:p>
        </p:txBody>
      </p:sp>
    </p:spTree>
  </p:cSld>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50" name="TextShape 1"/>
          <p:cNvSpPr txBox="1"/>
          <p:nvPr/>
        </p:nvSpPr>
        <p:spPr>
          <a:xfrm>
            <a:off x="457200" y="274680"/>
            <a:ext cx="8229240" cy="1142640"/>
          </a:xfrm>
          <a:prstGeom prst="rect">
            <a:avLst/>
          </a:prstGeom>
        </p:spPr>
        <p:txBody>
          <a:bodyPr anchor="ctr"/>
          <a:p>
            <a:endParaRPr/>
          </a:p>
        </p:txBody>
      </p:sp>
      <p:sp>
        <p:nvSpPr>
          <p:cNvPr id="951" name="TextShape 2"/>
          <p:cNvSpPr txBox="1"/>
          <p:nvPr/>
        </p:nvSpPr>
        <p:spPr>
          <a:xfrm>
            <a:off x="457200" y="1600200"/>
            <a:ext cx="8229240" cy="4525560"/>
          </a:xfrm>
          <a:prstGeom prst="rect">
            <a:avLst/>
          </a:prstGeom>
        </p:spPr>
        <p:txBody>
          <a:bodyPr/>
          <a:p>
            <a:endParaRPr/>
          </a:p>
        </p:txBody>
      </p:sp>
      <p:pic>
        <p:nvPicPr>
          <p:cNvPr id="952" name="Picture 3" descr=""/>
          <p:cNvPicPr/>
          <p:nvPr/>
        </p:nvPicPr>
        <p:blipFill>
          <a:blip r:embed="rId1"/>
          <a:stretch>
            <a:fillRect/>
          </a:stretch>
        </p:blipFill>
        <p:spPr>
          <a:xfrm>
            <a:off x="0" y="6480"/>
            <a:ext cx="9143640" cy="6857640"/>
          </a:xfrm>
          <a:prstGeom prst="rect">
            <a:avLst/>
          </a:prstGeom>
          <a:ln>
            <a:noFill/>
          </a:ln>
        </p:spPr>
      </p:pic>
      <p:sp>
        <p:nvSpPr>
          <p:cNvPr id="953" name="CustomShape 3"/>
          <p:cNvSpPr/>
          <p:nvPr/>
        </p:nvSpPr>
        <p:spPr>
          <a:xfrm>
            <a:off x="-1174320" y="179280"/>
            <a:ext cx="8994600" cy="364680"/>
          </a:xfrm>
          <a:prstGeom prst="rect">
            <a:avLst/>
          </a:prstGeom>
          <a:noFill/>
          <a:ln>
            <a:noFill/>
          </a:ln>
        </p:spPr>
        <p:txBody>
          <a:bodyPr wrap="none" lIns="90000" rIns="90000" tIns="45000" bIns="45000"/>
          <a:p>
            <a:pPr>
              <a:lnSpc>
                <a:spcPct val="100000"/>
              </a:lnSpc>
            </a:pPr>
            <a:r>
              <a:rPr b="1" lang="en-ZA">
                <a:solidFill>
                  <a:srgbClr val="000000"/>
                </a:solidFill>
                <a:latin typeface="Calibri"/>
              </a:rPr>
              <a:t>THE IMD RESEARCH PROJECT in the meantime STARTS, January 2013</a:t>
            </a:r>
            <a:endParaRPr/>
          </a:p>
        </p:txBody>
      </p:sp>
    </p:spTree>
  </p:cSld>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54" name="TextShape 1"/>
          <p:cNvSpPr txBox="1"/>
          <p:nvPr/>
        </p:nvSpPr>
        <p:spPr>
          <a:xfrm>
            <a:off x="457200" y="274680"/>
            <a:ext cx="8229240" cy="1142640"/>
          </a:xfrm>
          <a:prstGeom prst="rect">
            <a:avLst/>
          </a:prstGeom>
        </p:spPr>
        <p:txBody>
          <a:bodyPr anchor="ctr"/>
          <a:p>
            <a:endParaRPr/>
          </a:p>
        </p:txBody>
      </p:sp>
      <p:sp>
        <p:nvSpPr>
          <p:cNvPr id="955" name="TextShape 2"/>
          <p:cNvSpPr txBox="1"/>
          <p:nvPr/>
        </p:nvSpPr>
        <p:spPr>
          <a:xfrm>
            <a:off x="457200" y="1600200"/>
            <a:ext cx="8229240" cy="4525560"/>
          </a:xfrm>
          <a:prstGeom prst="rect">
            <a:avLst/>
          </a:prstGeom>
        </p:spPr>
        <p:txBody>
          <a:bodyPr/>
          <a:p>
            <a:endParaRPr/>
          </a:p>
        </p:txBody>
      </p:sp>
      <p:pic>
        <p:nvPicPr>
          <p:cNvPr id="956" name="Picture 3" descr=""/>
          <p:cNvPicPr/>
          <p:nvPr/>
        </p:nvPicPr>
        <p:blipFill>
          <a:blip r:embed="rId1"/>
          <a:stretch>
            <a:fillRect/>
          </a:stretch>
        </p:blipFill>
        <p:spPr>
          <a:xfrm>
            <a:off x="-20520" y="6480"/>
            <a:ext cx="9186480" cy="6857640"/>
          </a:xfrm>
          <a:prstGeom prst="rect">
            <a:avLst/>
          </a:prstGeom>
          <a:ln>
            <a:noFill/>
          </a:ln>
        </p:spPr>
      </p:pic>
    </p:spTree>
  </p:cSld>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57" name="TextShape 1"/>
          <p:cNvSpPr txBox="1"/>
          <p:nvPr/>
        </p:nvSpPr>
        <p:spPr>
          <a:xfrm>
            <a:off x="457200" y="274680"/>
            <a:ext cx="8229240" cy="1142640"/>
          </a:xfrm>
          <a:prstGeom prst="rect">
            <a:avLst/>
          </a:prstGeom>
        </p:spPr>
        <p:txBody>
          <a:bodyPr anchor="ctr"/>
          <a:p>
            <a:endParaRPr/>
          </a:p>
        </p:txBody>
      </p:sp>
      <p:sp>
        <p:nvSpPr>
          <p:cNvPr id="958" name="TextShape 2"/>
          <p:cNvSpPr txBox="1"/>
          <p:nvPr/>
        </p:nvSpPr>
        <p:spPr>
          <a:xfrm>
            <a:off x="457200" y="1600200"/>
            <a:ext cx="8229240" cy="4525560"/>
          </a:xfrm>
          <a:prstGeom prst="rect">
            <a:avLst/>
          </a:prstGeom>
        </p:spPr>
        <p:txBody>
          <a:bodyPr/>
          <a:p>
            <a:endParaRPr/>
          </a:p>
        </p:txBody>
      </p:sp>
      <p:pic>
        <p:nvPicPr>
          <p:cNvPr id="959" name="Picture 2" descr=""/>
          <p:cNvPicPr/>
          <p:nvPr/>
        </p:nvPicPr>
        <p:blipFill>
          <a:blip r:embed="rId1"/>
          <a:stretch>
            <a:fillRect/>
          </a:stretch>
        </p:blipFill>
        <p:spPr>
          <a:xfrm>
            <a:off x="-42840" y="6480"/>
            <a:ext cx="9229320" cy="6857640"/>
          </a:xfrm>
          <a:prstGeom prst="rect">
            <a:avLst/>
          </a:prstGeom>
          <a:ln>
            <a:noFill/>
          </a:ln>
        </p:spPr>
      </p:pic>
    </p:spTree>
  </p:cSld>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960" name="Picture 3" descr=""/>
          <p:cNvPicPr/>
          <p:nvPr/>
        </p:nvPicPr>
        <p:blipFill>
          <a:blip r:embed="rId1"/>
          <a:stretch>
            <a:fillRect/>
          </a:stretch>
        </p:blipFill>
        <p:spPr>
          <a:xfrm>
            <a:off x="251640" y="188640"/>
            <a:ext cx="8592480" cy="6444360"/>
          </a:xfrm>
          <a:prstGeom prst="rect">
            <a:avLst/>
          </a:prstGeom>
          <a:ln>
            <a:noFill/>
          </a:ln>
        </p:spPr>
      </p:pic>
    </p:spTree>
  </p:cSld>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961" name="Picture 2" descr=""/>
          <p:cNvPicPr/>
          <p:nvPr/>
        </p:nvPicPr>
        <p:blipFill>
          <a:blip r:embed="rId1"/>
          <a:stretch>
            <a:fillRect/>
          </a:stretch>
        </p:blipFill>
        <p:spPr>
          <a:xfrm>
            <a:off x="296280" y="188640"/>
            <a:ext cx="8592480" cy="6444360"/>
          </a:xfrm>
          <a:prstGeom prst="rect">
            <a:avLst/>
          </a:prstGeom>
          <a:ln>
            <a:noFill/>
          </a:ln>
        </p:spPr>
      </p:pic>
      <p:pic>
        <p:nvPicPr>
          <p:cNvPr id="962" name="Picture 2" descr=""/>
          <p:cNvPicPr/>
          <p:nvPr/>
        </p:nvPicPr>
        <p:blipFill>
          <a:blip r:embed="rId2"/>
          <a:stretch>
            <a:fillRect/>
          </a:stretch>
        </p:blipFill>
        <p:spPr>
          <a:xfrm>
            <a:off x="296280" y="548640"/>
            <a:ext cx="4339800" cy="1010880"/>
          </a:xfrm>
          <a:prstGeom prst="rect">
            <a:avLst/>
          </a:prstGeom>
          <a:ln>
            <a:noFill/>
          </a:ln>
        </p:spPr>
      </p:pic>
    </p:spTree>
  </p:cSld>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63" name="TextShape 1"/>
          <p:cNvSpPr txBox="1"/>
          <p:nvPr/>
        </p:nvSpPr>
        <p:spPr>
          <a:xfrm>
            <a:off x="1793160" y="4372200"/>
            <a:ext cx="6512040" cy="1142640"/>
          </a:xfrm>
          <a:prstGeom prst="rect">
            <a:avLst/>
          </a:prstGeom>
        </p:spPr>
        <p:txBody>
          <a:bodyPr/>
          <a:p>
            <a:endParaRPr/>
          </a:p>
        </p:txBody>
      </p:sp>
      <p:sp>
        <p:nvSpPr>
          <p:cNvPr id="964" name="TextShape 2"/>
          <p:cNvSpPr txBox="1"/>
          <p:nvPr/>
        </p:nvSpPr>
        <p:spPr>
          <a:xfrm>
            <a:off x="1143000" y="731520"/>
            <a:ext cx="6400440" cy="3474360"/>
          </a:xfrm>
          <a:prstGeom prst="rect">
            <a:avLst/>
          </a:prstGeom>
        </p:spPr>
        <p:txBody>
          <a:bodyPr/>
          <a:p>
            <a:endParaRPr/>
          </a:p>
        </p:txBody>
      </p:sp>
      <p:pic>
        <p:nvPicPr>
          <p:cNvPr id="965" name="Picture 2" descr=""/>
          <p:cNvPicPr/>
          <p:nvPr/>
        </p:nvPicPr>
        <p:blipFill>
          <a:blip r:embed="rId1"/>
          <a:stretch>
            <a:fillRect/>
          </a:stretch>
        </p:blipFill>
        <p:spPr>
          <a:xfrm>
            <a:off x="179640" y="134640"/>
            <a:ext cx="8712720" cy="6534360"/>
          </a:xfrm>
          <a:prstGeom prst="rect">
            <a:avLst/>
          </a:prstGeom>
          <a:ln>
            <a:noFill/>
          </a:ln>
        </p:spPr>
      </p:pic>
    </p:spTree>
  </p:cSld>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66" name="TextShape 1"/>
          <p:cNvSpPr txBox="1"/>
          <p:nvPr/>
        </p:nvSpPr>
        <p:spPr>
          <a:xfrm>
            <a:off x="467640" y="4372200"/>
            <a:ext cx="8496720" cy="2296800"/>
          </a:xfrm>
          <a:prstGeom prst="rect">
            <a:avLst/>
          </a:prstGeom>
        </p:spPr>
        <p:txBody>
          <a:bodyPr/>
          <a:p>
            <a:pPr algn="r">
              <a:lnSpc>
                <a:spcPct val="100000"/>
              </a:lnSpc>
              <a:buSzPct val="128000"/>
              <a:buFont typeface="Georgia"/>
              <a:buChar char="*"/>
            </a:pPr>
            <a:r>
              <a:rPr b="1" lang="en-US" sz="2800">
                <a:solidFill>
                  <a:srgbClr val="000000"/>
                </a:solidFill>
                <a:latin typeface="Calibri"/>
                <a:ea typeface="Calibri"/>
              </a:rPr>
              <a:t>The value of being informed on the land and the service delivery history of Bekkersdal to progress towards doing IMD research on for example the area’s  ecohealth and wellbeing status</a:t>
            </a:r>
            <a:endParaRPr/>
          </a:p>
        </p:txBody>
      </p:sp>
      <p:sp>
        <p:nvSpPr>
          <p:cNvPr id="967" name="TextShape 2"/>
          <p:cNvSpPr txBox="1"/>
          <p:nvPr/>
        </p:nvSpPr>
        <p:spPr>
          <a:xfrm>
            <a:off x="467640" y="116640"/>
            <a:ext cx="8424720" cy="1295640"/>
          </a:xfrm>
          <a:prstGeom prst="rect">
            <a:avLst/>
          </a:prstGeom>
        </p:spPr>
        <p:txBody>
          <a:bodyPr/>
          <a:p>
            <a:pPr>
              <a:lnSpc>
                <a:spcPct val="100000"/>
              </a:lnSpc>
              <a:buSzPct val="130000"/>
              <a:buFont typeface="Georgia"/>
              <a:buChar char="*"/>
            </a:pPr>
            <a:r>
              <a:rPr b="1" lang="en-US" sz="2200">
                <a:solidFill>
                  <a:srgbClr val="000000"/>
                </a:solidFill>
                <a:latin typeface="Trebuchet MS"/>
              </a:rPr>
              <a:t>Some findings of the </a:t>
            </a:r>
            <a:r>
              <a:rPr b="1" lang="en-US" sz="2200">
                <a:solidFill>
                  <a:srgbClr val="ff0000"/>
                </a:solidFill>
                <a:latin typeface="Trebuchet MS"/>
              </a:rPr>
              <a:t>IMD baseline questionnaire  </a:t>
            </a:r>
            <a:r>
              <a:rPr b="1" lang="en-US" sz="2200">
                <a:solidFill>
                  <a:srgbClr val="000000"/>
                </a:solidFill>
                <a:latin typeface="Trebuchet MS"/>
              </a:rPr>
              <a:t>fieldwork in 2013 on the Ecohealth and Wellbeing status of Informal Bekkersdal: </a:t>
            </a:r>
            <a:r>
              <a:rPr b="1" lang="en-US" sz="2200">
                <a:solidFill>
                  <a:srgbClr val="ff0000"/>
                </a:solidFill>
                <a:latin typeface="Trebuchet MS"/>
              </a:rPr>
              <a:t>sample 520</a:t>
            </a:r>
            <a:r>
              <a:rPr b="1" lang="en-US" sz="2200">
                <a:solidFill>
                  <a:srgbClr val="000000"/>
                </a:solidFill>
                <a:latin typeface="Trebuchet MS"/>
              </a:rPr>
              <a:t>; 14 sections; 61 questions – duration to complete: 90 min. </a:t>
            </a:r>
            <a:endParaRPr/>
          </a:p>
        </p:txBody>
      </p:sp>
      <p:pic>
        <p:nvPicPr>
          <p:cNvPr id="968" name="Picture 2" descr=""/>
          <p:cNvPicPr/>
          <p:nvPr/>
        </p:nvPicPr>
        <p:blipFill>
          <a:blip r:embed="rId1"/>
          <a:stretch>
            <a:fillRect/>
          </a:stretch>
        </p:blipFill>
        <p:spPr>
          <a:xfrm>
            <a:off x="251640" y="1412640"/>
            <a:ext cx="3809520" cy="2857320"/>
          </a:xfrm>
          <a:prstGeom prst="rect">
            <a:avLst/>
          </a:prstGeom>
          <a:ln>
            <a:noFill/>
          </a:ln>
        </p:spPr>
      </p:pic>
      <p:pic>
        <p:nvPicPr>
          <p:cNvPr id="969" name="Picture 3" descr=""/>
          <p:cNvPicPr/>
          <p:nvPr/>
        </p:nvPicPr>
        <p:blipFill>
          <a:blip r:embed="rId2"/>
          <a:stretch>
            <a:fillRect/>
          </a:stretch>
        </p:blipFill>
        <p:spPr>
          <a:xfrm>
            <a:off x="4428000" y="1412640"/>
            <a:ext cx="3809520" cy="2857320"/>
          </a:xfrm>
          <a:prstGeom prst="rect">
            <a:avLst/>
          </a:prstGeom>
          <a:ln>
            <a:noFill/>
          </a:ln>
        </p:spPr>
      </p:pic>
    </p:spTree>
  </p:cSld>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70" name="TextShape 1"/>
          <p:cNvSpPr txBox="1"/>
          <p:nvPr/>
        </p:nvSpPr>
        <p:spPr>
          <a:xfrm>
            <a:off x="179280" y="189000"/>
            <a:ext cx="6478200" cy="576000"/>
          </a:xfrm>
          <a:prstGeom prst="rect">
            <a:avLst/>
          </a:prstGeom>
        </p:spPr>
        <p:txBody>
          <a:bodyPr anchor="ctr"/>
          <a:p>
            <a:pPr>
              <a:lnSpc>
                <a:spcPct val="100000"/>
              </a:lnSpc>
            </a:pPr>
            <a:r>
              <a:rPr b="1" lang="en-US" sz="2800">
                <a:solidFill>
                  <a:srgbClr val="000000"/>
                </a:solidFill>
                <a:latin typeface="Arial"/>
              </a:rPr>
              <a:t>FINDINGS - GROUPS</a:t>
            </a:r>
            <a:endParaRPr/>
          </a:p>
        </p:txBody>
      </p:sp>
      <p:sp>
        <p:nvSpPr>
          <p:cNvPr id="971" name="TextShape 2"/>
          <p:cNvSpPr txBox="1"/>
          <p:nvPr/>
        </p:nvSpPr>
        <p:spPr>
          <a:xfrm>
            <a:off x="179640" y="836640"/>
            <a:ext cx="8964000" cy="5109840"/>
          </a:xfrm>
          <a:prstGeom prst="rect">
            <a:avLst/>
          </a:prstGeom>
        </p:spPr>
        <p:txBody>
          <a:bodyPr/>
          <a:p>
            <a:pPr algn="just">
              <a:lnSpc>
                <a:spcPct val="100000"/>
              </a:lnSpc>
            </a:pPr>
            <a:r>
              <a:rPr b="1" lang="en-US" sz="2600" u="sng">
                <a:solidFill>
                  <a:srgbClr val="ff6600"/>
                </a:solidFill>
                <a:latin typeface="Arial"/>
              </a:rPr>
              <a:t>Social groups/networks</a:t>
            </a:r>
            <a:endParaRPr/>
          </a:p>
          <a:p>
            <a:pPr algn="just">
              <a:lnSpc>
                <a:spcPct val="100000"/>
              </a:lnSpc>
            </a:pPr>
            <a:endParaRPr/>
          </a:p>
          <a:p>
            <a:pPr algn="just">
              <a:lnSpc>
                <a:spcPct val="100000"/>
              </a:lnSpc>
            </a:pPr>
            <a:r>
              <a:rPr b="1" lang="en-US" sz="2600">
                <a:solidFill>
                  <a:srgbClr val="000000"/>
                </a:solidFill>
                <a:latin typeface="Arial"/>
              </a:rPr>
              <a:t>Participation in social groups</a:t>
            </a: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r>
              <a:rPr b="1" lang="en-US" sz="2400">
                <a:solidFill>
                  <a:srgbClr val="00b0f0"/>
                </a:solidFill>
                <a:latin typeface="Arial"/>
              </a:rPr>
              <a:t>Participation, and associated cohesion, seemingly very low</a:t>
            </a:r>
            <a:endParaRPr/>
          </a:p>
        </p:txBody>
      </p:sp>
      <p:graphicFrame>
        <p:nvGraphicFramePr>
          <p:cNvPr id="972" name="Table 3"/>
          <p:cNvGraphicFramePr/>
          <p:nvPr/>
        </p:nvGraphicFramePr>
        <p:xfrm>
          <a:off x="107640" y="2014560"/>
          <a:ext cx="8568000" cy="4205880"/>
        </p:xfrm>
        <a:graphic>
          <a:graphicData uri="http://schemas.openxmlformats.org/drawingml/2006/table">
            <a:tbl>
              <a:tblPr/>
              <a:tblGrid>
                <a:gridCol w="6145560"/>
                <a:gridCol w="1182960"/>
                <a:gridCol w="1239480"/>
              </a:tblGrid>
              <a:tr h="280080">
                <a:tc>
                  <a:txBody>
                    <a:bodyPr lIns="68400" rIns="68400" tIns="0" bIns="0"/>
                    <a:p>
                      <a:pPr>
                        <a:lnSpc>
                          <a:spcPct val="115000"/>
                        </a:lnSpc>
                      </a:pPr>
                      <a:r>
                        <a:rPr b="1" lang="en-ZA" sz="1600">
                          <a:solidFill>
                            <a:srgbClr val="ffffff"/>
                          </a:solidFill>
                          <a:latin typeface="Arial"/>
                          <a:ea typeface="Calibri"/>
                        </a:rPr>
                        <a:t>SOCIAL GROUPS</a:t>
                      </a:r>
                      <a:endParaRPr/>
                    </a:p>
                  </a:txBody>
                  <a:tcPr/>
                </a:tc>
                <a:tc>
                  <a:txBody>
                    <a:bodyPr lIns="68400" rIns="68400" tIns="0" bIns="0"/>
                    <a:p>
                      <a:pPr algn="ctr">
                        <a:lnSpc>
                          <a:spcPct val="115000"/>
                        </a:lnSpc>
                      </a:pPr>
                      <a:r>
                        <a:rPr b="1" lang="en-ZA" sz="1600">
                          <a:solidFill>
                            <a:srgbClr val="ffffff"/>
                          </a:solidFill>
                          <a:latin typeface="Arial"/>
                          <a:ea typeface="Calibri"/>
                        </a:rPr>
                        <a:t>YES</a:t>
                      </a:r>
                      <a:endParaRPr/>
                    </a:p>
                  </a:txBody>
                  <a:tcPr/>
                </a:tc>
                <a:tc>
                  <a:txBody>
                    <a:bodyPr lIns="68400" rIns="68400" tIns="0" bIns="0"/>
                    <a:p>
                      <a:pPr algn="ctr">
                        <a:lnSpc>
                          <a:spcPct val="115000"/>
                        </a:lnSpc>
                      </a:pPr>
                      <a:r>
                        <a:rPr b="1" lang="en-ZA" sz="1600">
                          <a:solidFill>
                            <a:srgbClr val="ffffff"/>
                          </a:solidFill>
                          <a:latin typeface="Arial"/>
                          <a:ea typeface="Calibri"/>
                        </a:rPr>
                        <a:t>NO</a:t>
                      </a:r>
                      <a:endParaRPr/>
                    </a:p>
                  </a:txBody>
                  <a:tcPr/>
                </a:tc>
              </a:tr>
              <a:tr h="280080">
                <a:tc>
                  <a:txBody>
                    <a:bodyPr lIns="68400" rIns="68400" tIns="0" bIns="0"/>
                    <a:p>
                      <a:pPr>
                        <a:lnSpc>
                          <a:spcPct val="115000"/>
                        </a:lnSpc>
                      </a:pPr>
                      <a:r>
                        <a:rPr b="1" lang="en-ZA" sz="1600">
                          <a:solidFill>
                            <a:srgbClr val="ffffff"/>
                          </a:solidFill>
                          <a:latin typeface="Arial"/>
                          <a:ea typeface="Calibri"/>
                        </a:rPr>
                        <a:t>Volunteer at an organisation like NGO/FBO/CBO</a:t>
                      </a:r>
                      <a:endParaRPr/>
                    </a:p>
                  </a:txBody>
                  <a:tcPr/>
                </a:tc>
                <a:tc>
                  <a:txBody>
                    <a:bodyPr lIns="68400" rIns="68400" tIns="0" bIns="0"/>
                    <a:p>
                      <a:pPr algn="ctr">
                        <a:lnSpc>
                          <a:spcPct val="115000"/>
                        </a:lnSpc>
                      </a:pPr>
                      <a:r>
                        <a:rPr lang="en-ZA" sz="1600">
                          <a:solidFill>
                            <a:srgbClr val="000000"/>
                          </a:solidFill>
                          <a:latin typeface="Arial"/>
                          <a:ea typeface="Calibri"/>
                        </a:rPr>
                        <a:t>8%</a:t>
                      </a:r>
                      <a:endParaRPr/>
                    </a:p>
                  </a:txBody>
                  <a:tcPr/>
                </a:tc>
                <a:tc>
                  <a:txBody>
                    <a:bodyPr lIns="68400" rIns="68400" tIns="0" bIns="0"/>
                    <a:p>
                      <a:pPr algn="ctr">
                        <a:lnSpc>
                          <a:spcPct val="115000"/>
                        </a:lnSpc>
                      </a:pPr>
                      <a:r>
                        <a:rPr lang="en-ZA" sz="1600">
                          <a:solidFill>
                            <a:srgbClr val="000000"/>
                          </a:solidFill>
                          <a:latin typeface="Arial"/>
                          <a:ea typeface="Calibri"/>
                        </a:rPr>
                        <a:t>91.8%</a:t>
                      </a:r>
                      <a:endParaRPr/>
                    </a:p>
                  </a:txBody>
                  <a:tcPr/>
                </a:tc>
              </a:tr>
              <a:tr h="280080">
                <a:tc>
                  <a:txBody>
                    <a:bodyPr lIns="68400" rIns="68400" tIns="0" bIns="0"/>
                    <a:p>
                      <a:pPr>
                        <a:lnSpc>
                          <a:spcPct val="115000"/>
                        </a:lnSpc>
                      </a:pPr>
                      <a:r>
                        <a:rPr b="1" lang="en-ZA" sz="1600">
                          <a:solidFill>
                            <a:srgbClr val="ffffff"/>
                          </a:solidFill>
                          <a:latin typeface="Arial"/>
                          <a:ea typeface="Calibri"/>
                        </a:rPr>
                        <a:t>Community-based co-operative</a:t>
                      </a:r>
                      <a:endParaRPr/>
                    </a:p>
                  </a:txBody>
                  <a:tcPr/>
                </a:tc>
                <a:tc>
                  <a:txBody>
                    <a:bodyPr lIns="68400" rIns="68400" tIns="0" bIns="0"/>
                    <a:p>
                      <a:pPr algn="ctr">
                        <a:lnSpc>
                          <a:spcPct val="115000"/>
                        </a:lnSpc>
                      </a:pPr>
                      <a:r>
                        <a:rPr lang="en-ZA" sz="1600">
                          <a:solidFill>
                            <a:srgbClr val="000000"/>
                          </a:solidFill>
                          <a:latin typeface="Arial"/>
                          <a:ea typeface="Calibri"/>
                        </a:rPr>
                        <a:t>7.6%</a:t>
                      </a:r>
                      <a:endParaRPr/>
                    </a:p>
                  </a:txBody>
                  <a:tcPr/>
                </a:tc>
                <a:tc>
                  <a:txBody>
                    <a:bodyPr lIns="68400" rIns="68400" tIns="0" bIns="0"/>
                    <a:p>
                      <a:pPr algn="ctr">
                        <a:lnSpc>
                          <a:spcPct val="115000"/>
                        </a:lnSpc>
                      </a:pPr>
                      <a:r>
                        <a:rPr lang="en-ZA" sz="1600">
                          <a:solidFill>
                            <a:srgbClr val="000000"/>
                          </a:solidFill>
                          <a:latin typeface="Arial"/>
                          <a:ea typeface="Calibri"/>
                        </a:rPr>
                        <a:t>92%</a:t>
                      </a:r>
                      <a:endParaRPr/>
                    </a:p>
                  </a:txBody>
                  <a:tcPr/>
                </a:tc>
              </a:tr>
              <a:tr h="280080">
                <a:tc>
                  <a:txBody>
                    <a:bodyPr lIns="68400" rIns="68400" tIns="0" bIns="0"/>
                    <a:p>
                      <a:pPr>
                        <a:lnSpc>
                          <a:spcPct val="115000"/>
                        </a:lnSpc>
                      </a:pPr>
                      <a:r>
                        <a:rPr b="1" lang="en-ZA" sz="1600">
                          <a:solidFill>
                            <a:srgbClr val="ffffff"/>
                          </a:solidFill>
                          <a:latin typeface="Arial"/>
                          <a:ea typeface="Calibri"/>
                        </a:rPr>
                        <a:t>Self-help group</a:t>
                      </a:r>
                      <a:endParaRPr/>
                    </a:p>
                  </a:txBody>
                  <a:tcPr/>
                </a:tc>
                <a:tc>
                  <a:txBody>
                    <a:bodyPr lIns="68400" rIns="68400" tIns="0" bIns="0"/>
                    <a:p>
                      <a:pPr algn="ctr">
                        <a:lnSpc>
                          <a:spcPct val="115000"/>
                        </a:lnSpc>
                      </a:pPr>
                      <a:r>
                        <a:rPr lang="en-ZA" sz="1600">
                          <a:solidFill>
                            <a:srgbClr val="000000"/>
                          </a:solidFill>
                          <a:latin typeface="Arial"/>
                          <a:ea typeface="Calibri"/>
                        </a:rPr>
                        <a:t>14.7%</a:t>
                      </a:r>
                      <a:endParaRPr/>
                    </a:p>
                  </a:txBody>
                  <a:tcPr/>
                </a:tc>
                <a:tc>
                  <a:txBody>
                    <a:bodyPr lIns="68400" rIns="68400" tIns="0" bIns="0"/>
                    <a:p>
                      <a:pPr algn="ctr">
                        <a:lnSpc>
                          <a:spcPct val="115000"/>
                        </a:lnSpc>
                      </a:pPr>
                      <a:r>
                        <a:rPr lang="en-ZA" sz="1600">
                          <a:solidFill>
                            <a:srgbClr val="000000"/>
                          </a:solidFill>
                          <a:latin typeface="Arial"/>
                          <a:ea typeface="Calibri"/>
                        </a:rPr>
                        <a:t>84.9%</a:t>
                      </a:r>
                      <a:endParaRPr/>
                    </a:p>
                  </a:txBody>
                  <a:tcPr/>
                </a:tc>
              </a:tr>
              <a:tr h="280080">
                <a:tc>
                  <a:txBody>
                    <a:bodyPr lIns="68400" rIns="68400" tIns="0" bIns="0"/>
                    <a:p>
                      <a:pPr>
                        <a:lnSpc>
                          <a:spcPct val="115000"/>
                        </a:lnSpc>
                      </a:pPr>
                      <a:r>
                        <a:rPr b="1" lang="en-ZA" sz="1600">
                          <a:solidFill>
                            <a:srgbClr val="ffffff"/>
                          </a:solidFill>
                          <a:latin typeface="Arial"/>
                          <a:ea typeface="Calibri"/>
                        </a:rPr>
                        <a:t>Social club</a:t>
                      </a:r>
                      <a:endParaRPr/>
                    </a:p>
                  </a:txBody>
                  <a:tcPr/>
                </a:tc>
                <a:tc>
                  <a:txBody>
                    <a:bodyPr lIns="68400" rIns="68400" tIns="0" bIns="0"/>
                    <a:p>
                      <a:pPr algn="ctr">
                        <a:lnSpc>
                          <a:spcPct val="115000"/>
                        </a:lnSpc>
                      </a:pPr>
                      <a:r>
                        <a:rPr lang="en-ZA" sz="1600">
                          <a:solidFill>
                            <a:srgbClr val="000000"/>
                          </a:solidFill>
                          <a:latin typeface="Arial"/>
                          <a:ea typeface="Calibri"/>
                        </a:rPr>
                        <a:t>5%</a:t>
                      </a:r>
                      <a:endParaRPr/>
                    </a:p>
                  </a:txBody>
                  <a:tcPr/>
                </a:tc>
                <a:tc>
                  <a:txBody>
                    <a:bodyPr lIns="68400" rIns="68400" tIns="0" bIns="0"/>
                    <a:p>
                      <a:pPr algn="ctr">
                        <a:lnSpc>
                          <a:spcPct val="115000"/>
                        </a:lnSpc>
                      </a:pPr>
                      <a:r>
                        <a:rPr lang="en-ZA" sz="1600">
                          <a:solidFill>
                            <a:srgbClr val="000000"/>
                          </a:solidFill>
                          <a:latin typeface="Arial"/>
                          <a:ea typeface="Calibri"/>
                        </a:rPr>
                        <a:t>94.8%</a:t>
                      </a:r>
                      <a:endParaRPr/>
                    </a:p>
                  </a:txBody>
                  <a:tcPr/>
                </a:tc>
              </a:tr>
              <a:tr h="280080">
                <a:tc>
                  <a:txBody>
                    <a:bodyPr lIns="68400" rIns="68400" tIns="0" bIns="0"/>
                    <a:p>
                      <a:pPr>
                        <a:lnSpc>
                          <a:spcPct val="115000"/>
                        </a:lnSpc>
                      </a:pPr>
                      <a:r>
                        <a:rPr b="1" lang="en-ZA" sz="1600">
                          <a:solidFill>
                            <a:srgbClr val="ffffff"/>
                          </a:solidFill>
                          <a:latin typeface="Arial"/>
                          <a:ea typeface="Calibri"/>
                        </a:rPr>
                        <a:t>Women’s group</a:t>
                      </a:r>
                      <a:endParaRPr/>
                    </a:p>
                  </a:txBody>
                  <a:tcPr/>
                </a:tc>
                <a:tc>
                  <a:txBody>
                    <a:bodyPr lIns="68400" rIns="68400" tIns="0" bIns="0"/>
                    <a:p>
                      <a:pPr algn="ctr">
                        <a:lnSpc>
                          <a:spcPct val="115000"/>
                        </a:lnSpc>
                      </a:pPr>
                      <a:r>
                        <a:rPr lang="en-ZA" sz="1600">
                          <a:solidFill>
                            <a:srgbClr val="000000"/>
                          </a:solidFill>
                          <a:latin typeface="Arial"/>
                          <a:ea typeface="Calibri"/>
                        </a:rPr>
                        <a:t>13.%1</a:t>
                      </a:r>
                      <a:endParaRPr/>
                    </a:p>
                  </a:txBody>
                  <a:tcPr/>
                </a:tc>
                <a:tc>
                  <a:txBody>
                    <a:bodyPr lIns="68400" rIns="68400" tIns="0" bIns="0"/>
                    <a:p>
                      <a:pPr algn="ctr">
                        <a:lnSpc>
                          <a:spcPct val="115000"/>
                        </a:lnSpc>
                      </a:pPr>
                      <a:r>
                        <a:rPr lang="en-ZA" sz="1600">
                          <a:solidFill>
                            <a:srgbClr val="000000"/>
                          </a:solidFill>
                          <a:latin typeface="Arial"/>
                          <a:ea typeface="Calibri"/>
                        </a:rPr>
                        <a:t>86.9%</a:t>
                      </a:r>
                      <a:endParaRPr/>
                    </a:p>
                  </a:txBody>
                  <a:tcPr/>
                </a:tc>
              </a:tr>
              <a:tr h="280080">
                <a:tc>
                  <a:txBody>
                    <a:bodyPr lIns="68400" rIns="68400" tIns="0" bIns="0"/>
                    <a:p>
                      <a:pPr>
                        <a:lnSpc>
                          <a:spcPct val="115000"/>
                        </a:lnSpc>
                      </a:pPr>
                      <a:r>
                        <a:rPr b="1" lang="en-ZA" sz="1600">
                          <a:solidFill>
                            <a:srgbClr val="ffffff"/>
                          </a:solidFill>
                          <a:latin typeface="Arial"/>
                          <a:ea typeface="Calibri"/>
                        </a:rPr>
                        <a:t>Youth group</a:t>
                      </a:r>
                      <a:endParaRPr/>
                    </a:p>
                  </a:txBody>
                  <a:tcPr/>
                </a:tc>
                <a:tc>
                  <a:txBody>
                    <a:bodyPr lIns="68400" rIns="68400" tIns="0" bIns="0"/>
                    <a:p>
                      <a:pPr algn="ctr">
                        <a:lnSpc>
                          <a:spcPct val="115000"/>
                        </a:lnSpc>
                      </a:pPr>
                      <a:r>
                        <a:rPr lang="en-ZA" sz="1600">
                          <a:solidFill>
                            <a:srgbClr val="000000"/>
                          </a:solidFill>
                          <a:latin typeface="Arial"/>
                          <a:ea typeface="Calibri"/>
                        </a:rPr>
                        <a:t>10.7%</a:t>
                      </a:r>
                      <a:endParaRPr/>
                    </a:p>
                  </a:txBody>
                  <a:tcPr/>
                </a:tc>
                <a:tc>
                  <a:txBody>
                    <a:bodyPr lIns="68400" rIns="68400" tIns="0" bIns="0"/>
                    <a:p>
                      <a:pPr algn="ctr">
                        <a:lnSpc>
                          <a:spcPct val="115000"/>
                        </a:lnSpc>
                      </a:pPr>
                      <a:r>
                        <a:rPr lang="en-ZA" sz="1600">
                          <a:solidFill>
                            <a:srgbClr val="000000"/>
                          </a:solidFill>
                          <a:latin typeface="Arial"/>
                          <a:ea typeface="Calibri"/>
                        </a:rPr>
                        <a:t>89.3%</a:t>
                      </a:r>
                      <a:endParaRPr/>
                    </a:p>
                  </a:txBody>
                  <a:tcPr/>
                </a:tc>
              </a:tr>
              <a:tr h="280080">
                <a:tc>
                  <a:txBody>
                    <a:bodyPr lIns="68400" rIns="68400" tIns="0" bIns="0"/>
                    <a:p>
                      <a:pPr>
                        <a:lnSpc>
                          <a:spcPct val="115000"/>
                        </a:lnSpc>
                      </a:pPr>
                      <a:r>
                        <a:rPr b="1" lang="en-ZA" sz="1600">
                          <a:solidFill>
                            <a:srgbClr val="ffffff"/>
                          </a:solidFill>
                          <a:latin typeface="Arial"/>
                          <a:ea typeface="Calibri"/>
                        </a:rPr>
                        <a:t>Elderly group</a:t>
                      </a:r>
                      <a:endParaRPr/>
                    </a:p>
                  </a:txBody>
                  <a:tcPr/>
                </a:tc>
                <a:tc>
                  <a:txBody>
                    <a:bodyPr lIns="68400" rIns="68400" tIns="0" bIns="0"/>
                    <a:p>
                      <a:pPr algn="ctr">
                        <a:lnSpc>
                          <a:spcPct val="115000"/>
                        </a:lnSpc>
                      </a:pPr>
                      <a:r>
                        <a:rPr lang="en-ZA" sz="1600">
                          <a:solidFill>
                            <a:srgbClr val="000000"/>
                          </a:solidFill>
                          <a:latin typeface="Arial"/>
                          <a:ea typeface="Calibri"/>
                        </a:rPr>
                        <a:t>6.2%</a:t>
                      </a:r>
                      <a:endParaRPr/>
                    </a:p>
                  </a:txBody>
                  <a:tcPr/>
                </a:tc>
                <a:tc>
                  <a:txBody>
                    <a:bodyPr lIns="68400" rIns="68400" tIns="0" bIns="0"/>
                    <a:p>
                      <a:pPr algn="ctr">
                        <a:lnSpc>
                          <a:spcPct val="115000"/>
                        </a:lnSpc>
                      </a:pPr>
                      <a:r>
                        <a:rPr lang="en-ZA" sz="1600">
                          <a:solidFill>
                            <a:srgbClr val="000000"/>
                          </a:solidFill>
                          <a:latin typeface="Arial"/>
                          <a:ea typeface="Calibri"/>
                        </a:rPr>
                        <a:t>93.8%</a:t>
                      </a:r>
                      <a:endParaRPr/>
                    </a:p>
                  </a:txBody>
                  <a:tcPr/>
                </a:tc>
              </a:tr>
              <a:tr h="280080">
                <a:tc>
                  <a:txBody>
                    <a:bodyPr lIns="68400" rIns="68400" tIns="0" bIns="0"/>
                    <a:p>
                      <a:pPr>
                        <a:lnSpc>
                          <a:spcPct val="115000"/>
                        </a:lnSpc>
                      </a:pPr>
                      <a:r>
                        <a:rPr b="1" lang="en-ZA" sz="1600">
                          <a:solidFill>
                            <a:srgbClr val="ffffff"/>
                          </a:solidFill>
                          <a:latin typeface="Arial"/>
                          <a:ea typeface="Calibri"/>
                        </a:rPr>
                        <a:t>Sports club</a:t>
                      </a:r>
                      <a:endParaRPr/>
                    </a:p>
                  </a:txBody>
                  <a:tcPr/>
                </a:tc>
                <a:tc>
                  <a:txBody>
                    <a:bodyPr lIns="68400" rIns="68400" tIns="0" bIns="0"/>
                    <a:p>
                      <a:pPr algn="ctr">
                        <a:lnSpc>
                          <a:spcPct val="115000"/>
                        </a:lnSpc>
                      </a:pPr>
                      <a:r>
                        <a:rPr lang="en-ZA" sz="1600">
                          <a:solidFill>
                            <a:srgbClr val="000000"/>
                          </a:solidFill>
                          <a:latin typeface="Arial"/>
                          <a:ea typeface="Calibri"/>
                        </a:rPr>
                        <a:t>9.7%</a:t>
                      </a:r>
                      <a:endParaRPr/>
                    </a:p>
                  </a:txBody>
                  <a:tcPr/>
                </a:tc>
                <a:tc>
                  <a:txBody>
                    <a:bodyPr lIns="68400" rIns="68400" tIns="0" bIns="0"/>
                    <a:p>
                      <a:pPr algn="ctr">
                        <a:lnSpc>
                          <a:spcPct val="115000"/>
                        </a:lnSpc>
                      </a:pPr>
                      <a:r>
                        <a:rPr lang="en-ZA" sz="1600">
                          <a:solidFill>
                            <a:srgbClr val="000000"/>
                          </a:solidFill>
                          <a:latin typeface="Arial"/>
                          <a:ea typeface="Calibri"/>
                        </a:rPr>
                        <a:t>89.7%</a:t>
                      </a:r>
                      <a:endParaRPr/>
                    </a:p>
                  </a:txBody>
                  <a:tcPr/>
                </a:tc>
              </a:tr>
              <a:tr h="280080">
                <a:tc>
                  <a:txBody>
                    <a:bodyPr lIns="68400" rIns="68400" tIns="0" bIns="0"/>
                    <a:p>
                      <a:pPr>
                        <a:lnSpc>
                          <a:spcPct val="115000"/>
                        </a:lnSpc>
                      </a:pPr>
                      <a:r>
                        <a:rPr b="1" lang="en-ZA" sz="1600">
                          <a:solidFill>
                            <a:srgbClr val="ffffff"/>
                          </a:solidFill>
                          <a:latin typeface="Arial"/>
                          <a:ea typeface="Calibri"/>
                        </a:rPr>
                        <a:t>Religious group</a:t>
                      </a:r>
                      <a:endParaRPr/>
                    </a:p>
                  </a:txBody>
                  <a:tcPr/>
                </a:tc>
                <a:tc>
                  <a:txBody>
                    <a:bodyPr lIns="68400" rIns="68400" tIns="0" bIns="0"/>
                    <a:p>
                      <a:pPr algn="ctr">
                        <a:lnSpc>
                          <a:spcPct val="115000"/>
                        </a:lnSpc>
                      </a:pPr>
                      <a:r>
                        <a:rPr b="1" lang="en-ZA" sz="1600">
                          <a:solidFill>
                            <a:srgbClr val="ff0000"/>
                          </a:solidFill>
                          <a:latin typeface="Arial"/>
                          <a:ea typeface="Calibri"/>
                        </a:rPr>
                        <a:t>37.2%</a:t>
                      </a:r>
                      <a:endParaRPr/>
                    </a:p>
                  </a:txBody>
                  <a:tcPr/>
                </a:tc>
                <a:tc>
                  <a:txBody>
                    <a:bodyPr lIns="68400" rIns="68400" tIns="0" bIns="0"/>
                    <a:p>
                      <a:pPr algn="ctr">
                        <a:lnSpc>
                          <a:spcPct val="115000"/>
                        </a:lnSpc>
                      </a:pPr>
                      <a:r>
                        <a:rPr lang="en-ZA" sz="1600">
                          <a:solidFill>
                            <a:srgbClr val="000000"/>
                          </a:solidFill>
                          <a:latin typeface="Arial"/>
                          <a:ea typeface="Calibri"/>
                        </a:rPr>
                        <a:t>62.8%</a:t>
                      </a:r>
                      <a:endParaRPr/>
                    </a:p>
                  </a:txBody>
                  <a:tcPr/>
                </a:tc>
              </a:tr>
              <a:tr h="280080">
                <a:tc>
                  <a:txBody>
                    <a:bodyPr lIns="68400" rIns="68400" tIns="0" bIns="0"/>
                    <a:p>
                      <a:pPr>
                        <a:lnSpc>
                          <a:spcPct val="115000"/>
                        </a:lnSpc>
                      </a:pPr>
                      <a:r>
                        <a:rPr b="1" lang="en-ZA" sz="1600">
                          <a:solidFill>
                            <a:srgbClr val="ffffff"/>
                          </a:solidFill>
                          <a:latin typeface="Arial"/>
                          <a:ea typeface="Calibri"/>
                        </a:rPr>
                        <a:t>Community policing forum</a:t>
                      </a:r>
                      <a:endParaRPr/>
                    </a:p>
                  </a:txBody>
                  <a:tcPr/>
                </a:tc>
                <a:tc>
                  <a:txBody>
                    <a:bodyPr lIns="68400" rIns="68400" tIns="0" bIns="0"/>
                    <a:p>
                      <a:pPr algn="ctr">
                        <a:lnSpc>
                          <a:spcPct val="115000"/>
                        </a:lnSpc>
                      </a:pPr>
                      <a:r>
                        <a:rPr lang="en-ZA" sz="1600">
                          <a:solidFill>
                            <a:srgbClr val="000000"/>
                          </a:solidFill>
                          <a:latin typeface="Arial"/>
                          <a:ea typeface="Calibri"/>
                        </a:rPr>
                        <a:t>6%</a:t>
                      </a:r>
                      <a:endParaRPr/>
                    </a:p>
                  </a:txBody>
                  <a:tcPr/>
                </a:tc>
                <a:tc>
                  <a:txBody>
                    <a:bodyPr lIns="68400" rIns="68400" tIns="0" bIns="0"/>
                    <a:p>
                      <a:pPr algn="ctr">
                        <a:lnSpc>
                          <a:spcPct val="115000"/>
                        </a:lnSpc>
                      </a:pPr>
                      <a:r>
                        <a:rPr lang="en-ZA" sz="1600">
                          <a:solidFill>
                            <a:srgbClr val="000000"/>
                          </a:solidFill>
                          <a:latin typeface="Arial"/>
                          <a:ea typeface="Calibri"/>
                        </a:rPr>
                        <a:t>93.4%</a:t>
                      </a:r>
                      <a:endParaRPr/>
                    </a:p>
                  </a:txBody>
                  <a:tcPr/>
                </a:tc>
              </a:tr>
              <a:tr h="280080">
                <a:tc>
                  <a:txBody>
                    <a:bodyPr lIns="68400" rIns="68400" tIns="0" bIns="0"/>
                    <a:p>
                      <a:pPr>
                        <a:lnSpc>
                          <a:spcPct val="115000"/>
                        </a:lnSpc>
                      </a:pPr>
                      <a:r>
                        <a:rPr b="1" lang="en-ZA" sz="1600">
                          <a:solidFill>
                            <a:srgbClr val="ffffff"/>
                          </a:solidFill>
                          <a:latin typeface="Arial"/>
                          <a:ea typeface="Calibri"/>
                        </a:rPr>
                        <a:t>School governing body</a:t>
                      </a:r>
                      <a:endParaRPr/>
                    </a:p>
                  </a:txBody>
                  <a:tcPr/>
                </a:tc>
                <a:tc>
                  <a:txBody>
                    <a:bodyPr lIns="68400" rIns="68400" tIns="0" bIns="0"/>
                    <a:p>
                      <a:pPr algn="ctr">
                        <a:lnSpc>
                          <a:spcPct val="115000"/>
                        </a:lnSpc>
                      </a:pPr>
                      <a:r>
                        <a:rPr lang="en-ZA" sz="1600">
                          <a:solidFill>
                            <a:srgbClr val="000000"/>
                          </a:solidFill>
                          <a:latin typeface="Arial"/>
                          <a:ea typeface="Calibri"/>
                        </a:rPr>
                        <a:t>4.6%</a:t>
                      </a:r>
                      <a:endParaRPr/>
                    </a:p>
                  </a:txBody>
                  <a:tcPr/>
                </a:tc>
                <a:tc>
                  <a:txBody>
                    <a:bodyPr lIns="68400" rIns="68400" tIns="0" bIns="0"/>
                    <a:p>
                      <a:pPr algn="ctr">
                        <a:lnSpc>
                          <a:spcPct val="115000"/>
                        </a:lnSpc>
                      </a:pPr>
                      <a:r>
                        <a:rPr lang="en-ZA" sz="1600">
                          <a:solidFill>
                            <a:srgbClr val="000000"/>
                          </a:solidFill>
                          <a:latin typeface="Arial"/>
                          <a:ea typeface="Calibri"/>
                        </a:rPr>
                        <a:t>95.2%</a:t>
                      </a:r>
                      <a:endParaRPr/>
                    </a:p>
                  </a:txBody>
                  <a:tcPr/>
                </a:tc>
              </a:tr>
              <a:tr h="280080">
                <a:tc>
                  <a:txBody>
                    <a:bodyPr lIns="68400" rIns="68400" tIns="0" bIns="0"/>
                    <a:p>
                      <a:pPr>
                        <a:lnSpc>
                          <a:spcPct val="115000"/>
                        </a:lnSpc>
                      </a:pPr>
                      <a:r>
                        <a:rPr b="1" lang="en-ZA" sz="1600">
                          <a:solidFill>
                            <a:srgbClr val="ffffff"/>
                          </a:solidFill>
                          <a:latin typeface="Arial"/>
                          <a:ea typeface="Calibri"/>
                        </a:rPr>
                        <a:t>Ward committee</a:t>
                      </a:r>
                      <a:endParaRPr/>
                    </a:p>
                  </a:txBody>
                  <a:tcPr/>
                </a:tc>
                <a:tc>
                  <a:txBody>
                    <a:bodyPr lIns="68400" rIns="68400" tIns="0" bIns="0"/>
                    <a:p>
                      <a:pPr algn="ctr">
                        <a:lnSpc>
                          <a:spcPct val="115000"/>
                        </a:lnSpc>
                      </a:pPr>
                      <a:r>
                        <a:rPr lang="en-ZA" sz="1600">
                          <a:solidFill>
                            <a:srgbClr val="000000"/>
                          </a:solidFill>
                          <a:latin typeface="Arial"/>
                          <a:ea typeface="Calibri"/>
                        </a:rPr>
                        <a:t>8.5%</a:t>
                      </a:r>
                      <a:endParaRPr/>
                    </a:p>
                  </a:txBody>
                  <a:tcPr/>
                </a:tc>
                <a:tc>
                  <a:txBody>
                    <a:bodyPr lIns="68400" rIns="68400" tIns="0" bIns="0"/>
                    <a:p>
                      <a:pPr algn="ctr">
                        <a:lnSpc>
                          <a:spcPct val="115000"/>
                        </a:lnSpc>
                      </a:pPr>
                      <a:r>
                        <a:rPr lang="en-ZA" sz="1600">
                          <a:solidFill>
                            <a:srgbClr val="000000"/>
                          </a:solidFill>
                          <a:latin typeface="Arial"/>
                          <a:ea typeface="Calibri"/>
                        </a:rPr>
                        <a:t>91.3%</a:t>
                      </a:r>
                      <a:endParaRPr/>
                    </a:p>
                  </a:txBody>
                  <a:tcPr/>
                </a:tc>
              </a:tr>
              <a:tr h="280080">
                <a:tc>
                  <a:txBody>
                    <a:bodyPr lIns="68400" rIns="68400" tIns="0" bIns="0"/>
                    <a:p>
                      <a:pPr>
                        <a:lnSpc>
                          <a:spcPct val="115000"/>
                        </a:lnSpc>
                      </a:pPr>
                      <a:r>
                        <a:rPr b="1" lang="en-ZA" sz="1600">
                          <a:solidFill>
                            <a:srgbClr val="ffffff"/>
                          </a:solidFill>
                          <a:latin typeface="Arial"/>
                          <a:ea typeface="Calibri"/>
                        </a:rPr>
                        <a:t>Street committee</a:t>
                      </a:r>
                      <a:endParaRPr/>
                    </a:p>
                  </a:txBody>
                  <a:tcPr/>
                </a:tc>
                <a:tc>
                  <a:txBody>
                    <a:bodyPr lIns="68400" rIns="68400" tIns="0" bIns="0"/>
                    <a:p>
                      <a:pPr algn="ctr">
                        <a:lnSpc>
                          <a:spcPct val="115000"/>
                        </a:lnSpc>
                      </a:pPr>
                      <a:r>
                        <a:rPr lang="en-ZA" sz="1600">
                          <a:solidFill>
                            <a:srgbClr val="000000"/>
                          </a:solidFill>
                          <a:latin typeface="Arial"/>
                          <a:ea typeface="Calibri"/>
                        </a:rPr>
                        <a:t>10.1%</a:t>
                      </a:r>
                      <a:endParaRPr/>
                    </a:p>
                  </a:txBody>
                  <a:tcPr/>
                </a:tc>
                <a:tc>
                  <a:txBody>
                    <a:bodyPr lIns="68400" rIns="68400" tIns="0" bIns="0"/>
                    <a:p>
                      <a:pPr algn="ctr">
                        <a:lnSpc>
                          <a:spcPct val="115000"/>
                        </a:lnSpc>
                      </a:pPr>
                      <a:r>
                        <a:rPr lang="en-ZA" sz="1600">
                          <a:solidFill>
                            <a:srgbClr val="000000"/>
                          </a:solidFill>
                          <a:latin typeface="Arial"/>
                          <a:ea typeface="Calibri"/>
                        </a:rPr>
                        <a:t>89.5%</a:t>
                      </a:r>
                      <a:endParaRPr/>
                    </a:p>
                  </a:txBody>
                  <a:tcPr/>
                </a:tc>
              </a:tr>
              <a:tr h="284760">
                <a:tc>
                  <a:txBody>
                    <a:bodyPr lIns="68400" rIns="68400" tIns="0" bIns="0"/>
                    <a:p>
                      <a:pPr>
                        <a:lnSpc>
                          <a:spcPct val="115000"/>
                        </a:lnSpc>
                      </a:pPr>
                      <a:r>
                        <a:rPr b="1" lang="en-ZA" sz="1600">
                          <a:solidFill>
                            <a:srgbClr val="ffffff"/>
                          </a:solidFill>
                          <a:latin typeface="Arial"/>
                          <a:ea typeface="Calibri"/>
                        </a:rPr>
                        <a:t>Local Anti-drug Committee</a:t>
                      </a:r>
                      <a:endParaRPr/>
                    </a:p>
                  </a:txBody>
                  <a:tcPr/>
                </a:tc>
                <a:tc>
                  <a:txBody>
                    <a:bodyPr lIns="68400" rIns="68400" tIns="0" bIns="0"/>
                    <a:p>
                      <a:pPr algn="ctr">
                        <a:lnSpc>
                          <a:spcPct val="115000"/>
                        </a:lnSpc>
                      </a:pPr>
                      <a:r>
                        <a:rPr lang="en-ZA" sz="1600">
                          <a:solidFill>
                            <a:srgbClr val="000000"/>
                          </a:solidFill>
                          <a:latin typeface="Arial"/>
                          <a:ea typeface="Calibri"/>
                        </a:rPr>
                        <a:t>5.4%</a:t>
                      </a:r>
                      <a:endParaRPr/>
                    </a:p>
                  </a:txBody>
                  <a:tcPr/>
                </a:tc>
                <a:tc>
                  <a:txBody>
                    <a:bodyPr lIns="68400" rIns="68400" tIns="0" bIns="0"/>
                    <a:p>
                      <a:pPr algn="ctr">
                        <a:lnSpc>
                          <a:spcPct val="115000"/>
                        </a:lnSpc>
                      </a:pPr>
                      <a:r>
                        <a:rPr lang="en-ZA" sz="1600">
                          <a:solidFill>
                            <a:srgbClr val="000000"/>
                          </a:solidFill>
                          <a:latin typeface="Arial"/>
                          <a:ea typeface="Calibri"/>
                        </a:rPr>
                        <a:t>94%</a:t>
                      </a:r>
                      <a:endParaRPr/>
                    </a:p>
                  </a:txBody>
                  <a:tcPr/>
                </a:tc>
              </a:tr>
            </a:tbl>
          </a:graphicData>
        </a:graphic>
      </p:graphicFrame>
      <p:sp>
        <p:nvSpPr>
          <p:cNvPr id="973" name="CustomShape 4"/>
          <p:cNvSpPr/>
          <p:nvPr/>
        </p:nvSpPr>
        <p:spPr>
          <a:xfrm>
            <a:off x="3484440" y="6499440"/>
            <a:ext cx="5713200" cy="364680"/>
          </a:xfrm>
          <a:prstGeom prst="rect">
            <a:avLst/>
          </a:prstGeom>
          <a:noFill/>
          <a:ln>
            <a:noFill/>
          </a:ln>
        </p:spPr>
        <p:txBody>
          <a:bodyPr wrap="none" lIns="90000" rIns="90000" tIns="45000" bIns="45000"/>
          <a:p>
            <a:pPr>
              <a:lnSpc>
                <a:spcPct val="100000"/>
              </a:lnSpc>
            </a:pPr>
            <a:r>
              <a:rPr lang="en-ZA">
                <a:solidFill>
                  <a:srgbClr val="000000"/>
                </a:solidFill>
                <a:latin typeface="Arial Unicode MS"/>
              </a:rPr>
              <a:t>Prof Freek Cronjé &amp; team-Benchmarks-Sociology</a:t>
            </a:r>
            <a:endParaRPr/>
          </a:p>
        </p:txBody>
      </p:sp>
    </p:spTree>
  </p:cSld>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74" name="TextShape 1"/>
          <p:cNvSpPr txBox="1"/>
          <p:nvPr/>
        </p:nvSpPr>
        <p:spPr>
          <a:xfrm>
            <a:off x="250920" y="189000"/>
            <a:ext cx="6478200" cy="576000"/>
          </a:xfrm>
          <a:prstGeom prst="rect">
            <a:avLst/>
          </a:prstGeom>
        </p:spPr>
        <p:txBody>
          <a:bodyPr anchor="ctr"/>
          <a:p>
            <a:pPr>
              <a:lnSpc>
                <a:spcPct val="100000"/>
              </a:lnSpc>
            </a:pPr>
            <a:r>
              <a:rPr b="1" lang="en-US" sz="2800">
                <a:solidFill>
                  <a:srgbClr val="000000"/>
                </a:solidFill>
                <a:latin typeface="Arial"/>
              </a:rPr>
              <a:t>FINDINGS - INSTITUTIONS</a:t>
            </a:r>
            <a:endParaRPr/>
          </a:p>
        </p:txBody>
      </p:sp>
      <p:sp>
        <p:nvSpPr>
          <p:cNvPr id="975" name="TextShape 2"/>
          <p:cNvSpPr txBox="1"/>
          <p:nvPr/>
        </p:nvSpPr>
        <p:spPr>
          <a:xfrm>
            <a:off x="250920" y="981000"/>
            <a:ext cx="8569080" cy="5109840"/>
          </a:xfrm>
          <a:prstGeom prst="rect">
            <a:avLst/>
          </a:prstGeom>
        </p:spPr>
        <p:txBody>
          <a:bodyPr/>
          <a:p>
            <a:pPr algn="just">
              <a:lnSpc>
                <a:spcPct val="100000"/>
              </a:lnSpc>
            </a:pPr>
            <a:r>
              <a:rPr b="1" lang="en-US" sz="2600" u="sng">
                <a:solidFill>
                  <a:srgbClr val="ff6600"/>
                </a:solidFill>
                <a:latin typeface="Arial"/>
              </a:rPr>
              <a:t>Family</a:t>
            </a:r>
            <a:endParaRPr/>
          </a:p>
          <a:p>
            <a:pPr algn="just">
              <a:lnSpc>
                <a:spcPct val="100000"/>
              </a:lnSpc>
            </a:pPr>
            <a:endParaRPr/>
          </a:p>
          <a:p>
            <a:pPr algn="just">
              <a:lnSpc>
                <a:spcPct val="100000"/>
              </a:lnSpc>
            </a:pPr>
            <a:r>
              <a:rPr b="1" lang="en-US" sz="2600">
                <a:solidFill>
                  <a:srgbClr val="000000"/>
                </a:solidFill>
                <a:latin typeface="Arial"/>
              </a:rPr>
              <a:t>Happiness of your family</a:t>
            </a: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p:txBody>
      </p:sp>
      <p:graphicFrame>
        <p:nvGraphicFramePr>
          <p:cNvPr id="976" name="Table 3"/>
          <p:cNvGraphicFramePr/>
          <p:nvPr/>
        </p:nvGraphicFramePr>
        <p:xfrm>
          <a:off x="395280" y="2133720"/>
          <a:ext cx="6264000" cy="790200"/>
        </p:xfrm>
        <a:graphic>
          <a:graphicData uri="http://schemas.openxmlformats.org/drawingml/2006/table">
            <a:tbl>
              <a:tblPr/>
              <a:tblGrid>
                <a:gridCol w="3384000"/>
                <a:gridCol w="2880000"/>
              </a:tblGrid>
              <a:tr h="395280">
                <a:tc>
                  <a:txBody>
                    <a:bodyPr lIns="68400" rIns="68400" tIns="0" bIns="0"/>
                    <a:p>
                      <a:pPr algn="just">
                        <a:lnSpc>
                          <a:spcPct val="115000"/>
                        </a:lnSpc>
                      </a:pPr>
                      <a:r>
                        <a:rPr b="1" lang="en-ZA" sz="1600">
                          <a:solidFill>
                            <a:srgbClr val="ffffff"/>
                          </a:solidFill>
                          <a:latin typeface="Arial"/>
                          <a:ea typeface="Calibri"/>
                        </a:rPr>
                        <a:t>Happy</a:t>
                      </a:r>
                      <a:endParaRPr/>
                    </a:p>
                  </a:txBody>
                  <a:tcPr/>
                </a:tc>
                <a:tc>
                  <a:txBody>
                    <a:bodyPr lIns="68400" rIns="68400" tIns="0" bIns="0"/>
                    <a:p>
                      <a:pPr algn="ctr">
                        <a:lnSpc>
                          <a:spcPct val="115000"/>
                        </a:lnSpc>
                      </a:pPr>
                      <a:r>
                        <a:rPr b="1" lang="en-ZA" sz="1600">
                          <a:solidFill>
                            <a:srgbClr val="ffffff"/>
                          </a:solidFill>
                          <a:latin typeface="Arial"/>
                          <a:ea typeface="Calibri"/>
                        </a:rPr>
                        <a:t>41.6%</a:t>
                      </a:r>
                      <a:endParaRPr/>
                    </a:p>
                  </a:txBody>
                  <a:tcPr/>
                </a:tc>
              </a:tr>
              <a:tr h="395280">
                <a:tc>
                  <a:txBody>
                    <a:bodyPr lIns="68400" rIns="68400" tIns="0" bIns="0"/>
                    <a:p>
                      <a:pPr algn="just">
                        <a:lnSpc>
                          <a:spcPct val="115000"/>
                        </a:lnSpc>
                      </a:pPr>
                      <a:r>
                        <a:rPr b="1" lang="en-ZA" sz="1600">
                          <a:solidFill>
                            <a:srgbClr val="ffffff"/>
                          </a:solidFill>
                          <a:latin typeface="Arial"/>
                          <a:ea typeface="Calibri"/>
                        </a:rPr>
                        <a:t>Unhappy</a:t>
                      </a:r>
                      <a:endParaRPr/>
                    </a:p>
                  </a:txBody>
                  <a:tcPr/>
                </a:tc>
                <a:tc>
                  <a:txBody>
                    <a:bodyPr lIns="68400" rIns="68400" tIns="0" bIns="0"/>
                    <a:p>
                      <a:pPr algn="ctr">
                        <a:lnSpc>
                          <a:spcPct val="115000"/>
                        </a:lnSpc>
                      </a:pPr>
                      <a:r>
                        <a:rPr lang="en-ZA" sz="1600">
                          <a:solidFill>
                            <a:srgbClr val="000000"/>
                          </a:solidFill>
                          <a:latin typeface="Arial"/>
                          <a:ea typeface="Calibri"/>
                        </a:rPr>
                        <a:t>57.5%</a:t>
                      </a:r>
                      <a:endParaRPr/>
                    </a:p>
                  </a:txBody>
                  <a:tcPr/>
                </a:tc>
              </a:tr>
            </a:tbl>
          </a:graphicData>
        </a:graphic>
      </p:graphicFrame>
    </p:spTree>
  </p:cSld>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77" name="TextShape 1"/>
          <p:cNvSpPr txBox="1"/>
          <p:nvPr/>
        </p:nvSpPr>
        <p:spPr>
          <a:xfrm>
            <a:off x="179280" y="189000"/>
            <a:ext cx="6478200" cy="576000"/>
          </a:xfrm>
          <a:prstGeom prst="rect">
            <a:avLst/>
          </a:prstGeom>
        </p:spPr>
        <p:txBody>
          <a:bodyPr anchor="ctr"/>
          <a:p>
            <a:pPr>
              <a:lnSpc>
                <a:spcPct val="100000"/>
              </a:lnSpc>
            </a:pPr>
            <a:r>
              <a:rPr b="1" lang="en-US" sz="2800">
                <a:solidFill>
                  <a:srgbClr val="000000"/>
                </a:solidFill>
                <a:latin typeface="Arial"/>
              </a:rPr>
              <a:t>FINDINGS - INSTITUTIONS</a:t>
            </a:r>
            <a:endParaRPr/>
          </a:p>
        </p:txBody>
      </p:sp>
      <p:sp>
        <p:nvSpPr>
          <p:cNvPr id="978" name="TextShape 2"/>
          <p:cNvSpPr txBox="1"/>
          <p:nvPr/>
        </p:nvSpPr>
        <p:spPr>
          <a:xfrm>
            <a:off x="250920" y="981000"/>
            <a:ext cx="8569080" cy="5688000"/>
          </a:xfrm>
          <a:prstGeom prst="rect">
            <a:avLst/>
          </a:prstGeom>
        </p:spPr>
        <p:txBody>
          <a:bodyPr/>
          <a:p>
            <a:pPr algn="just">
              <a:lnSpc>
                <a:spcPct val="100000"/>
              </a:lnSpc>
            </a:pPr>
            <a:r>
              <a:rPr b="1" lang="en-US" sz="2600" u="sng">
                <a:solidFill>
                  <a:srgbClr val="ff6600"/>
                </a:solidFill>
                <a:latin typeface="Arial"/>
              </a:rPr>
              <a:t>Family</a:t>
            </a:r>
            <a:endParaRPr/>
          </a:p>
          <a:p>
            <a:pPr algn="just">
              <a:lnSpc>
                <a:spcPct val="100000"/>
              </a:lnSpc>
            </a:pPr>
            <a:r>
              <a:rPr b="1" lang="en-US" sz="1000" u="sng">
                <a:solidFill>
                  <a:srgbClr val="ff6600"/>
                </a:solidFill>
                <a:latin typeface="Arial"/>
              </a:rPr>
              <a:t> </a:t>
            </a:r>
            <a:endParaRPr/>
          </a:p>
          <a:p>
            <a:pPr algn="just">
              <a:lnSpc>
                <a:spcPct val="100000"/>
              </a:lnSpc>
            </a:pPr>
            <a:r>
              <a:rPr b="1" lang="en-US" sz="2600">
                <a:solidFill>
                  <a:srgbClr val="000000"/>
                </a:solidFill>
                <a:latin typeface="Arial"/>
              </a:rPr>
              <a:t>What contributes to your family’s happiness? </a:t>
            </a:r>
            <a:r>
              <a:rPr b="1" lang="en-US" sz="2600">
                <a:solidFill>
                  <a:srgbClr val="000000"/>
                </a:solidFill>
                <a:latin typeface="Arial"/>
              </a:rPr>
              <a:t>	</a:t>
            </a:r>
            <a:endParaRPr/>
          </a:p>
          <a:p>
            <a:pPr algn="just">
              <a:lnSpc>
                <a:spcPct val="100000"/>
              </a:lnSpc>
              <a:buSzPct val="160000"/>
              <a:buFont typeface="StarSymbol"/>
              <a:buChar char=""/>
            </a:pPr>
            <a:r>
              <a:rPr b="1" lang="en-US" sz="2600">
                <a:solidFill>
                  <a:srgbClr val="262673"/>
                </a:solidFill>
                <a:latin typeface="Arial"/>
              </a:rPr>
              <a:t>To have work (n=79 – 15.7%)</a:t>
            </a:r>
            <a:endParaRPr/>
          </a:p>
          <a:p>
            <a:pPr algn="just">
              <a:lnSpc>
                <a:spcPct val="100000"/>
              </a:lnSpc>
              <a:buSzPct val="160000"/>
              <a:buFont typeface="StarSymbol"/>
              <a:buChar char=""/>
            </a:pPr>
            <a:r>
              <a:rPr b="1" lang="en-US" sz="2600">
                <a:solidFill>
                  <a:srgbClr val="000000"/>
                </a:solidFill>
                <a:latin typeface="Arial"/>
              </a:rPr>
              <a:t>To be with family (n=56 – 11.1%)</a:t>
            </a:r>
            <a:endParaRPr/>
          </a:p>
          <a:p>
            <a:pPr algn="just">
              <a:lnSpc>
                <a:spcPct val="100000"/>
              </a:lnSpc>
              <a:buSzPct val="160000"/>
              <a:buFont typeface="StarSymbol"/>
              <a:buChar char=""/>
            </a:pPr>
            <a:r>
              <a:rPr b="1" lang="en-US" sz="2600">
                <a:solidFill>
                  <a:srgbClr val="000000"/>
                </a:solidFill>
                <a:latin typeface="Arial"/>
              </a:rPr>
              <a:t>To have a house (n=55 – 10.9%)</a:t>
            </a:r>
            <a:endParaRPr/>
          </a:p>
          <a:p>
            <a:pPr algn="just">
              <a:lnSpc>
                <a:spcPct val="100000"/>
              </a:lnSpc>
              <a:buSzPct val="160000"/>
              <a:buFont typeface="StarSymbol"/>
              <a:buChar char=""/>
            </a:pPr>
            <a:r>
              <a:rPr b="1" lang="en-US" sz="2600">
                <a:solidFill>
                  <a:srgbClr val="000000"/>
                </a:solidFill>
                <a:latin typeface="Arial"/>
              </a:rPr>
              <a:t>Sticking together (n=47 – 9.3%)</a:t>
            </a:r>
            <a:endParaRPr/>
          </a:p>
          <a:p>
            <a:pPr algn="just">
              <a:lnSpc>
                <a:spcPct val="100000"/>
              </a:lnSpc>
              <a:buSzPct val="160000"/>
              <a:buFont typeface="StarSymbol"/>
              <a:buChar char=""/>
            </a:pPr>
            <a:r>
              <a:rPr b="1" lang="en-US" sz="2600">
                <a:solidFill>
                  <a:srgbClr val="000000"/>
                </a:solidFill>
                <a:latin typeface="Arial"/>
              </a:rPr>
              <a:t>Having money (n=30 - 6%)</a:t>
            </a:r>
            <a:endParaRPr/>
          </a:p>
          <a:p>
            <a:pPr algn="just">
              <a:lnSpc>
                <a:spcPct val="100000"/>
              </a:lnSpc>
            </a:pPr>
            <a:endParaRPr/>
          </a:p>
          <a:p>
            <a:pPr algn="just">
              <a:lnSpc>
                <a:spcPct val="100000"/>
              </a:lnSpc>
            </a:pPr>
            <a:r>
              <a:rPr b="1" lang="en-US" sz="2600">
                <a:solidFill>
                  <a:srgbClr val="000000"/>
                </a:solidFill>
                <a:latin typeface="Arial"/>
              </a:rPr>
              <a:t>What hinders your family’s happiness? </a:t>
            </a:r>
            <a:r>
              <a:rPr b="1" lang="en-US" sz="2600">
                <a:solidFill>
                  <a:srgbClr val="000000"/>
                </a:solidFill>
                <a:latin typeface="Arial"/>
              </a:rPr>
              <a:t>	</a:t>
            </a:r>
            <a:endParaRPr/>
          </a:p>
          <a:p>
            <a:pPr algn="just">
              <a:lnSpc>
                <a:spcPct val="100000"/>
              </a:lnSpc>
              <a:buSzPct val="160000"/>
              <a:buFont typeface="StarSymbol"/>
              <a:buChar char=""/>
            </a:pPr>
            <a:r>
              <a:rPr b="1" lang="en-US" sz="2600">
                <a:solidFill>
                  <a:srgbClr val="262673"/>
                </a:solidFill>
                <a:latin typeface="Arial"/>
              </a:rPr>
              <a:t>Being unemployed (n=107 – 21.3%)</a:t>
            </a:r>
            <a:endParaRPr/>
          </a:p>
          <a:p>
            <a:pPr algn="just">
              <a:lnSpc>
                <a:spcPct val="100000"/>
              </a:lnSpc>
              <a:buSzPct val="160000"/>
              <a:buFont typeface="StarSymbol"/>
              <a:buChar char=""/>
            </a:pPr>
            <a:r>
              <a:rPr b="1" lang="en-US" sz="2600">
                <a:solidFill>
                  <a:srgbClr val="000000"/>
                </a:solidFill>
                <a:latin typeface="Arial"/>
              </a:rPr>
              <a:t>Crime (n=69 – 13.7%)</a:t>
            </a:r>
            <a:endParaRPr/>
          </a:p>
          <a:p>
            <a:pPr algn="just">
              <a:lnSpc>
                <a:spcPct val="100000"/>
              </a:lnSpc>
              <a:buSzPct val="160000"/>
              <a:buFont typeface="StarSymbol"/>
              <a:buChar char=""/>
            </a:pPr>
            <a:r>
              <a:rPr b="1" lang="en-US" sz="2600">
                <a:solidFill>
                  <a:srgbClr val="000000"/>
                </a:solidFill>
                <a:latin typeface="Arial"/>
              </a:rPr>
              <a:t>Corruption (n=63 – 12.5%)</a:t>
            </a:r>
            <a:endParaRPr/>
          </a:p>
          <a:p>
            <a:pPr algn="just">
              <a:lnSpc>
                <a:spcPct val="100000"/>
              </a:lnSpc>
              <a:buSzPct val="160000"/>
              <a:buFont typeface="StarSymbol"/>
              <a:buChar char=""/>
            </a:pPr>
            <a:r>
              <a:rPr b="1" lang="en-US" sz="2600">
                <a:solidFill>
                  <a:srgbClr val="000000"/>
                </a:solidFill>
                <a:latin typeface="Arial"/>
              </a:rPr>
              <a:t>Not having a house (n=46 – 9.1%)</a:t>
            </a:r>
            <a:endParaRPr/>
          </a:p>
          <a:p>
            <a:pPr algn="just">
              <a:lnSpc>
                <a:spcPct val="100000"/>
              </a:lnSpc>
              <a:buSzPct val="160000"/>
              <a:buFont typeface="StarSymbol"/>
              <a:buChar char=""/>
            </a:pPr>
            <a:r>
              <a:rPr b="1" lang="en-US" sz="2600">
                <a:solidFill>
                  <a:srgbClr val="000000"/>
                </a:solidFill>
                <a:latin typeface="Arial"/>
              </a:rPr>
              <a:t>Not having electricity (n=38 – 7.6%)     </a:t>
            </a:r>
            <a:r>
              <a:rPr b="1" lang="en-US">
                <a:solidFill>
                  <a:srgbClr val="ff0000"/>
                </a:solidFill>
                <a:latin typeface="Arial"/>
              </a:rPr>
              <a:t>Being Educated?</a:t>
            </a:r>
            <a:endParaRPr/>
          </a:p>
        </p:txBody>
      </p:sp>
    </p:spTree>
  </p:cSld>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79" name="TextShape 1"/>
          <p:cNvSpPr txBox="1"/>
          <p:nvPr/>
        </p:nvSpPr>
        <p:spPr>
          <a:xfrm>
            <a:off x="179280" y="189000"/>
            <a:ext cx="6840000" cy="576000"/>
          </a:xfrm>
          <a:prstGeom prst="rect">
            <a:avLst/>
          </a:prstGeom>
        </p:spPr>
        <p:txBody>
          <a:bodyPr anchor="ctr"/>
          <a:p>
            <a:pPr>
              <a:lnSpc>
                <a:spcPct val="100000"/>
              </a:lnSpc>
            </a:pPr>
            <a:r>
              <a:rPr b="1" lang="en-US" sz="2800">
                <a:solidFill>
                  <a:srgbClr val="000000"/>
                </a:solidFill>
                <a:latin typeface="Arial"/>
              </a:rPr>
              <a:t>FINDINGS - NORMATIVE BEHAVIOUR</a:t>
            </a:r>
            <a:endParaRPr/>
          </a:p>
        </p:txBody>
      </p:sp>
      <p:sp>
        <p:nvSpPr>
          <p:cNvPr id="980" name="TextShape 2"/>
          <p:cNvSpPr txBox="1"/>
          <p:nvPr/>
        </p:nvSpPr>
        <p:spPr>
          <a:xfrm>
            <a:off x="268200" y="907920"/>
            <a:ext cx="8695800" cy="5109840"/>
          </a:xfrm>
          <a:prstGeom prst="rect">
            <a:avLst/>
          </a:prstGeom>
        </p:spPr>
        <p:txBody>
          <a:bodyPr/>
          <a:p>
            <a:pPr algn="just">
              <a:lnSpc>
                <a:spcPct val="100000"/>
              </a:lnSpc>
            </a:pPr>
            <a:r>
              <a:rPr b="1" lang="en-US" sz="2500" u="sng">
                <a:solidFill>
                  <a:srgbClr val="ff6600"/>
                </a:solidFill>
                <a:latin typeface="Arial"/>
              </a:rPr>
              <a:t>Support</a:t>
            </a:r>
            <a:r>
              <a:rPr b="1" lang="en-US" sz="2500">
                <a:solidFill>
                  <a:srgbClr val="ff6600"/>
                </a:solidFill>
                <a:latin typeface="Arial"/>
              </a:rPr>
              <a:t> (receive and/or give) </a:t>
            </a:r>
            <a:endParaRPr/>
          </a:p>
          <a:p>
            <a:pPr>
              <a:lnSpc>
                <a:spcPct val="100000"/>
              </a:lnSpc>
            </a:pPr>
            <a:endParaRPr/>
          </a:p>
          <a:p>
            <a:pPr>
              <a:lnSpc>
                <a:spcPct val="100000"/>
              </a:lnSpc>
            </a:pPr>
            <a:r>
              <a:rPr b="1" lang="en-US" sz="2500">
                <a:solidFill>
                  <a:srgbClr val="000000"/>
                </a:solidFill>
                <a:latin typeface="Arial"/>
              </a:rPr>
              <a:t>Support received, given and/or contribute to</a:t>
            </a: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buFont typeface="StarSymbol"/>
              <a:buChar char=""/>
            </a:pPr>
            <a:r>
              <a:rPr b="1" lang="en-US" sz="2600">
                <a:solidFill>
                  <a:srgbClr val="00b0f0"/>
                </a:solidFill>
                <a:latin typeface="Arial"/>
              </a:rPr>
              <a:t>Receive rather than give…</a:t>
            </a:r>
            <a:endParaRPr/>
          </a:p>
          <a:p>
            <a:pPr>
              <a:lnSpc>
                <a:spcPct val="100000"/>
              </a:lnSpc>
              <a:buFont typeface="StarSymbol"/>
              <a:buChar char=""/>
            </a:pPr>
            <a:r>
              <a:rPr b="1" lang="en-US" sz="2600">
                <a:solidFill>
                  <a:srgbClr val="00b0f0"/>
                </a:solidFill>
                <a:latin typeface="Arial"/>
              </a:rPr>
              <a:t>Outside agents give support…</a:t>
            </a:r>
            <a:r>
              <a:rPr b="1" lang="en-US" sz="2400">
                <a:solidFill>
                  <a:srgbClr val="00b0f0"/>
                </a:solidFill>
                <a:latin typeface="Arial"/>
              </a:rPr>
              <a:t>'Poverty trap' mode…</a:t>
            </a:r>
            <a:endParaRPr/>
          </a:p>
          <a:p>
            <a:pPr>
              <a:lnSpc>
                <a:spcPct val="100000"/>
              </a:lnSpc>
            </a:pPr>
            <a:endParaRPr/>
          </a:p>
          <a:p>
            <a:pPr>
              <a:lnSpc>
                <a:spcPct val="100000"/>
              </a:lnSpc>
            </a:pPr>
            <a:endParaRPr/>
          </a:p>
        </p:txBody>
      </p:sp>
      <p:graphicFrame>
        <p:nvGraphicFramePr>
          <p:cNvPr id="981" name="Table 3"/>
          <p:cNvGraphicFramePr/>
          <p:nvPr/>
        </p:nvGraphicFramePr>
        <p:xfrm>
          <a:off x="395280" y="1916280"/>
          <a:ext cx="8137080" cy="3925440"/>
        </p:xfrm>
        <a:graphic>
          <a:graphicData uri="http://schemas.openxmlformats.org/drawingml/2006/table">
            <a:tbl>
              <a:tblPr/>
              <a:tblGrid>
                <a:gridCol w="2880360"/>
                <a:gridCol w="1152000"/>
                <a:gridCol w="2016360"/>
                <a:gridCol w="2088360"/>
              </a:tblGrid>
              <a:tr h="264240">
                <a:tc>
                  <a:txBody>
                    <a:bodyPr lIns="68400" rIns="68400" tIns="0" bIns="0"/>
                    <a:p>
                      <a:pPr>
                        <a:lnSpc>
                          <a:spcPct val="115000"/>
                        </a:lnSpc>
                      </a:pPr>
                      <a:r>
                        <a:rPr b="1" lang="en-ZA" sz="1600">
                          <a:solidFill>
                            <a:srgbClr val="ffffff"/>
                          </a:solidFill>
                          <a:latin typeface="Arial"/>
                          <a:ea typeface="Calibri"/>
                        </a:rPr>
                        <a:t> </a:t>
                      </a:r>
                      <a:endParaRPr/>
                    </a:p>
                  </a:txBody>
                  <a:tcPr/>
                </a:tc>
                <a:tc>
                  <a:txBody>
                    <a:bodyPr lIns="68400" rIns="68400" tIns="0" bIns="0"/>
                    <a:p>
                      <a:pPr algn="ctr">
                        <a:lnSpc>
                          <a:spcPct val="115000"/>
                        </a:lnSpc>
                      </a:pPr>
                      <a:r>
                        <a:rPr b="1" lang="en-ZA" sz="1600">
                          <a:solidFill>
                            <a:srgbClr val="ffffff"/>
                          </a:solidFill>
                          <a:latin typeface="Arial"/>
                          <a:ea typeface="Calibri"/>
                        </a:rPr>
                        <a:t>RECEIVE</a:t>
                      </a:r>
                      <a:endParaRPr/>
                    </a:p>
                  </a:txBody>
                  <a:tcPr/>
                </a:tc>
                <a:tc>
                  <a:txBody>
                    <a:bodyPr lIns="68400" rIns="68400" tIns="0" bIns="0"/>
                    <a:p>
                      <a:pPr algn="ctr">
                        <a:lnSpc>
                          <a:spcPct val="115000"/>
                        </a:lnSpc>
                      </a:pPr>
                      <a:r>
                        <a:rPr b="1" lang="en-ZA" sz="1600">
                          <a:solidFill>
                            <a:srgbClr val="ffffff"/>
                          </a:solidFill>
                          <a:latin typeface="Arial"/>
                          <a:ea typeface="Calibri"/>
                        </a:rPr>
                        <a:t>GIVE/CONTRIBUTE</a:t>
                      </a:r>
                      <a:endParaRPr/>
                    </a:p>
                  </a:txBody>
                  <a:tcPr/>
                </a:tc>
                <a:tc>
                  <a:txBody>
                    <a:bodyPr lIns="68400" rIns="68400" tIns="0" bIns="0"/>
                    <a:p>
                      <a:pPr algn="ctr">
                        <a:lnSpc>
                          <a:spcPct val="115000"/>
                        </a:lnSpc>
                      </a:pPr>
                      <a:r>
                        <a:rPr b="1" lang="en-ZA" sz="1600">
                          <a:solidFill>
                            <a:srgbClr val="ffffff"/>
                          </a:solidFill>
                          <a:latin typeface="Arial"/>
                          <a:ea typeface="Calibri"/>
                        </a:rPr>
                        <a:t>NOT APPLICABLE</a:t>
                      </a:r>
                      <a:endParaRPr/>
                    </a:p>
                  </a:txBody>
                  <a:tcPr/>
                </a:tc>
              </a:tr>
              <a:tr h="264240">
                <a:tc>
                  <a:txBody>
                    <a:bodyPr lIns="68400" rIns="68400" tIns="0" bIns="0"/>
                    <a:p>
                      <a:pPr>
                        <a:lnSpc>
                          <a:spcPct val="115000"/>
                        </a:lnSpc>
                      </a:pPr>
                      <a:r>
                        <a:rPr b="1" lang="en-ZA" sz="1600">
                          <a:solidFill>
                            <a:srgbClr val="ffffff"/>
                          </a:solidFill>
                          <a:latin typeface="Arial"/>
                          <a:ea typeface="Calibri"/>
                        </a:rPr>
                        <a:t>Moral/spiritual guidance</a:t>
                      </a:r>
                      <a:endParaRPr/>
                    </a:p>
                  </a:txBody>
                  <a:tcPr/>
                </a:tc>
                <a:tc>
                  <a:txBody>
                    <a:bodyPr lIns="68400" rIns="68400" tIns="0" bIns="0"/>
                    <a:p>
                      <a:pPr algn="ctr">
                        <a:lnSpc>
                          <a:spcPct val="115000"/>
                        </a:lnSpc>
                      </a:pPr>
                      <a:r>
                        <a:rPr b="1" lang="en-ZA" sz="1600">
                          <a:solidFill>
                            <a:srgbClr val="002060"/>
                          </a:solidFill>
                          <a:latin typeface="Arial"/>
                          <a:ea typeface="Calibri"/>
                        </a:rPr>
                        <a:t>59.4%</a:t>
                      </a:r>
                      <a:endParaRPr/>
                    </a:p>
                  </a:txBody>
                  <a:tcPr/>
                </a:tc>
                <a:tc>
                  <a:txBody>
                    <a:bodyPr lIns="68400" rIns="68400" tIns="0" bIns="0"/>
                    <a:p>
                      <a:pPr algn="ctr">
                        <a:lnSpc>
                          <a:spcPct val="115000"/>
                        </a:lnSpc>
                      </a:pPr>
                      <a:r>
                        <a:rPr lang="en-ZA" sz="1600">
                          <a:solidFill>
                            <a:srgbClr val="000000"/>
                          </a:solidFill>
                          <a:latin typeface="Arial"/>
                          <a:ea typeface="Calibri"/>
                        </a:rPr>
                        <a:t>10.3%</a:t>
                      </a:r>
                      <a:endParaRPr/>
                    </a:p>
                  </a:txBody>
                  <a:tcPr/>
                </a:tc>
                <a:tc>
                  <a:txBody>
                    <a:bodyPr lIns="68400" rIns="68400" tIns="0" bIns="0"/>
                    <a:p>
                      <a:pPr algn="ctr">
                        <a:lnSpc>
                          <a:spcPct val="115000"/>
                        </a:lnSpc>
                      </a:pPr>
                      <a:r>
                        <a:rPr lang="en-ZA" sz="1600">
                          <a:solidFill>
                            <a:srgbClr val="000000"/>
                          </a:solidFill>
                          <a:latin typeface="Arial"/>
                          <a:ea typeface="Calibri"/>
                        </a:rPr>
                        <a:t>29.4%</a:t>
                      </a:r>
                      <a:endParaRPr/>
                    </a:p>
                  </a:txBody>
                  <a:tcPr/>
                </a:tc>
              </a:tr>
              <a:tr h="264240">
                <a:tc>
                  <a:txBody>
                    <a:bodyPr lIns="68400" rIns="68400" tIns="0" bIns="0"/>
                    <a:p>
                      <a:pPr>
                        <a:lnSpc>
                          <a:spcPct val="115000"/>
                        </a:lnSpc>
                      </a:pPr>
                      <a:r>
                        <a:rPr b="1" lang="en-ZA" sz="1600">
                          <a:solidFill>
                            <a:srgbClr val="ffffff"/>
                          </a:solidFill>
                          <a:latin typeface="Arial"/>
                          <a:ea typeface="Calibri"/>
                        </a:rPr>
                        <a:t>Health support</a:t>
                      </a:r>
                      <a:endParaRPr/>
                    </a:p>
                  </a:txBody>
                  <a:tcPr/>
                </a:tc>
                <a:tc>
                  <a:txBody>
                    <a:bodyPr lIns="68400" rIns="68400" tIns="0" bIns="0"/>
                    <a:p>
                      <a:pPr algn="ctr">
                        <a:lnSpc>
                          <a:spcPct val="115000"/>
                        </a:lnSpc>
                      </a:pPr>
                      <a:r>
                        <a:rPr b="1" lang="en-ZA" sz="1600">
                          <a:solidFill>
                            <a:srgbClr val="002060"/>
                          </a:solidFill>
                          <a:latin typeface="Arial"/>
                          <a:ea typeface="Calibri"/>
                        </a:rPr>
                        <a:t>75.1%</a:t>
                      </a:r>
                      <a:endParaRPr/>
                    </a:p>
                  </a:txBody>
                  <a:tcPr/>
                </a:tc>
                <a:tc>
                  <a:txBody>
                    <a:bodyPr lIns="68400" rIns="68400" tIns="0" bIns="0"/>
                    <a:p>
                      <a:pPr algn="ctr">
                        <a:lnSpc>
                          <a:spcPct val="115000"/>
                        </a:lnSpc>
                      </a:pPr>
                      <a:r>
                        <a:rPr lang="en-ZA" sz="1600">
                          <a:solidFill>
                            <a:srgbClr val="000000"/>
                          </a:solidFill>
                          <a:latin typeface="Arial"/>
                          <a:ea typeface="Calibri"/>
                        </a:rPr>
                        <a:t>5.6%</a:t>
                      </a:r>
                      <a:endParaRPr/>
                    </a:p>
                  </a:txBody>
                  <a:tcPr/>
                </a:tc>
                <a:tc>
                  <a:txBody>
                    <a:bodyPr lIns="68400" rIns="68400" tIns="0" bIns="0"/>
                    <a:p>
                      <a:pPr algn="ctr">
                        <a:lnSpc>
                          <a:spcPct val="115000"/>
                        </a:lnSpc>
                      </a:pPr>
                      <a:r>
                        <a:rPr lang="en-ZA" sz="1600">
                          <a:solidFill>
                            <a:srgbClr val="000000"/>
                          </a:solidFill>
                          <a:latin typeface="Arial"/>
                          <a:ea typeface="Calibri"/>
                        </a:rPr>
                        <a:t>19.1%</a:t>
                      </a:r>
                      <a:endParaRPr/>
                    </a:p>
                  </a:txBody>
                  <a:tcPr/>
                </a:tc>
              </a:tr>
              <a:tr h="264240">
                <a:tc>
                  <a:txBody>
                    <a:bodyPr lIns="68400" rIns="68400" tIns="0" bIns="0"/>
                    <a:p>
                      <a:pPr>
                        <a:lnSpc>
                          <a:spcPct val="115000"/>
                        </a:lnSpc>
                      </a:pPr>
                      <a:r>
                        <a:rPr b="1" lang="en-ZA" sz="1600">
                          <a:solidFill>
                            <a:srgbClr val="ffffff"/>
                          </a:solidFill>
                          <a:latin typeface="Arial"/>
                          <a:ea typeface="Calibri"/>
                        </a:rPr>
                        <a:t>Home-based care</a:t>
                      </a:r>
                      <a:endParaRPr/>
                    </a:p>
                  </a:txBody>
                  <a:tcPr/>
                </a:tc>
                <a:tc>
                  <a:txBody>
                    <a:bodyPr lIns="68400" rIns="68400" tIns="0" bIns="0"/>
                    <a:p>
                      <a:pPr algn="ctr">
                        <a:lnSpc>
                          <a:spcPct val="115000"/>
                        </a:lnSpc>
                      </a:pPr>
                      <a:r>
                        <a:rPr b="1" lang="en-ZA" sz="1600">
                          <a:solidFill>
                            <a:srgbClr val="002060"/>
                          </a:solidFill>
                          <a:latin typeface="Arial"/>
                          <a:ea typeface="Calibri"/>
                        </a:rPr>
                        <a:t>49.5%</a:t>
                      </a:r>
                      <a:endParaRPr/>
                    </a:p>
                  </a:txBody>
                  <a:tcPr/>
                </a:tc>
                <a:tc>
                  <a:txBody>
                    <a:bodyPr lIns="68400" rIns="68400" tIns="0" bIns="0"/>
                    <a:p>
                      <a:pPr algn="ctr">
                        <a:lnSpc>
                          <a:spcPct val="115000"/>
                        </a:lnSpc>
                      </a:pPr>
                      <a:r>
                        <a:rPr lang="en-ZA" sz="1600">
                          <a:solidFill>
                            <a:srgbClr val="000000"/>
                          </a:solidFill>
                          <a:latin typeface="Arial"/>
                          <a:ea typeface="Calibri"/>
                        </a:rPr>
                        <a:t>9.1%</a:t>
                      </a:r>
                      <a:endParaRPr/>
                    </a:p>
                  </a:txBody>
                  <a:tcPr/>
                </a:tc>
                <a:tc>
                  <a:txBody>
                    <a:bodyPr lIns="68400" rIns="68400" tIns="0" bIns="0"/>
                    <a:p>
                      <a:pPr algn="ctr">
                        <a:lnSpc>
                          <a:spcPct val="115000"/>
                        </a:lnSpc>
                      </a:pPr>
                      <a:r>
                        <a:rPr lang="en-ZA" sz="1600">
                          <a:solidFill>
                            <a:srgbClr val="000000"/>
                          </a:solidFill>
                          <a:latin typeface="Arial"/>
                          <a:ea typeface="Calibri"/>
                        </a:rPr>
                        <a:t>41.2%</a:t>
                      </a:r>
                      <a:endParaRPr/>
                    </a:p>
                  </a:txBody>
                  <a:tcPr/>
                </a:tc>
              </a:tr>
              <a:tr h="264240">
                <a:tc>
                  <a:txBody>
                    <a:bodyPr lIns="68400" rIns="68400" tIns="0" bIns="0"/>
                    <a:p>
                      <a:pPr>
                        <a:lnSpc>
                          <a:spcPct val="115000"/>
                        </a:lnSpc>
                      </a:pPr>
                      <a:r>
                        <a:rPr b="1" lang="en-ZA" sz="1600">
                          <a:solidFill>
                            <a:srgbClr val="ffffff"/>
                          </a:solidFill>
                          <a:latin typeface="Arial"/>
                          <a:ea typeface="Calibri"/>
                        </a:rPr>
                        <a:t>General social support</a:t>
                      </a:r>
                      <a:endParaRPr/>
                    </a:p>
                  </a:txBody>
                  <a:tcPr/>
                </a:tc>
                <a:tc>
                  <a:txBody>
                    <a:bodyPr lIns="68400" rIns="68400" tIns="0" bIns="0"/>
                    <a:p>
                      <a:pPr algn="ctr">
                        <a:lnSpc>
                          <a:spcPct val="115000"/>
                        </a:lnSpc>
                      </a:pPr>
                      <a:r>
                        <a:rPr lang="en-ZA" sz="1600">
                          <a:solidFill>
                            <a:srgbClr val="000000"/>
                          </a:solidFill>
                          <a:latin typeface="Arial"/>
                          <a:ea typeface="Calibri"/>
                        </a:rPr>
                        <a:t>41.4%</a:t>
                      </a:r>
                      <a:endParaRPr/>
                    </a:p>
                  </a:txBody>
                  <a:tcPr/>
                </a:tc>
                <a:tc>
                  <a:txBody>
                    <a:bodyPr lIns="68400" rIns="68400" tIns="0" bIns="0"/>
                    <a:p>
                      <a:pPr algn="ctr">
                        <a:lnSpc>
                          <a:spcPct val="115000"/>
                        </a:lnSpc>
                      </a:pPr>
                      <a:r>
                        <a:rPr lang="en-ZA" sz="1600">
                          <a:solidFill>
                            <a:srgbClr val="000000"/>
                          </a:solidFill>
                          <a:latin typeface="Arial"/>
                          <a:ea typeface="Calibri"/>
                        </a:rPr>
                        <a:t>15.1%</a:t>
                      </a:r>
                      <a:endParaRPr/>
                    </a:p>
                  </a:txBody>
                  <a:tcPr/>
                </a:tc>
                <a:tc>
                  <a:txBody>
                    <a:bodyPr lIns="68400" rIns="68400" tIns="0" bIns="0"/>
                    <a:p>
                      <a:pPr algn="ctr">
                        <a:lnSpc>
                          <a:spcPct val="115000"/>
                        </a:lnSpc>
                      </a:pPr>
                      <a:r>
                        <a:rPr lang="en-ZA" sz="1600">
                          <a:solidFill>
                            <a:srgbClr val="000000"/>
                          </a:solidFill>
                          <a:latin typeface="Arial"/>
                          <a:ea typeface="Calibri"/>
                        </a:rPr>
                        <a:t>42.5%</a:t>
                      </a:r>
                      <a:endParaRPr/>
                    </a:p>
                  </a:txBody>
                  <a:tcPr/>
                </a:tc>
              </a:tr>
              <a:tr h="264240">
                <a:tc>
                  <a:txBody>
                    <a:bodyPr lIns="68400" rIns="68400" tIns="0" bIns="0"/>
                    <a:p>
                      <a:pPr>
                        <a:lnSpc>
                          <a:spcPct val="115000"/>
                        </a:lnSpc>
                      </a:pPr>
                      <a:r>
                        <a:rPr b="1" lang="en-ZA" sz="1600">
                          <a:solidFill>
                            <a:srgbClr val="ffffff"/>
                          </a:solidFill>
                          <a:latin typeface="Arial"/>
                          <a:ea typeface="Calibri"/>
                        </a:rPr>
                        <a:t>Marriage counselling</a:t>
                      </a:r>
                      <a:endParaRPr/>
                    </a:p>
                  </a:txBody>
                  <a:tcPr/>
                </a:tc>
                <a:tc>
                  <a:txBody>
                    <a:bodyPr lIns="68400" rIns="68400" tIns="0" bIns="0"/>
                    <a:p>
                      <a:pPr algn="ctr">
                        <a:lnSpc>
                          <a:spcPct val="115000"/>
                        </a:lnSpc>
                      </a:pPr>
                      <a:r>
                        <a:rPr lang="en-ZA" sz="1600">
                          <a:solidFill>
                            <a:srgbClr val="000000"/>
                          </a:solidFill>
                          <a:latin typeface="Arial"/>
                          <a:ea typeface="Calibri"/>
                        </a:rPr>
                        <a:t>7.4%</a:t>
                      </a:r>
                      <a:endParaRPr/>
                    </a:p>
                  </a:txBody>
                  <a:tcPr/>
                </a:tc>
                <a:tc>
                  <a:txBody>
                    <a:bodyPr lIns="68400" rIns="68400" tIns="0" bIns="0"/>
                    <a:p>
                      <a:pPr algn="ctr">
                        <a:lnSpc>
                          <a:spcPct val="115000"/>
                        </a:lnSpc>
                      </a:pPr>
                      <a:r>
                        <a:rPr lang="en-ZA" sz="1600">
                          <a:solidFill>
                            <a:srgbClr val="000000"/>
                          </a:solidFill>
                          <a:latin typeface="Arial"/>
                          <a:ea typeface="Calibri"/>
                        </a:rPr>
                        <a:t>7.8%</a:t>
                      </a:r>
                      <a:endParaRPr/>
                    </a:p>
                  </a:txBody>
                  <a:tcPr/>
                </a:tc>
                <a:tc>
                  <a:txBody>
                    <a:bodyPr lIns="68400" rIns="68400" tIns="0" bIns="0"/>
                    <a:p>
                      <a:pPr algn="ctr">
                        <a:lnSpc>
                          <a:spcPct val="115000"/>
                        </a:lnSpc>
                      </a:pPr>
                      <a:r>
                        <a:rPr lang="en-ZA" sz="1600">
                          <a:solidFill>
                            <a:srgbClr val="000000"/>
                          </a:solidFill>
                          <a:latin typeface="Arial"/>
                          <a:ea typeface="Calibri"/>
                        </a:rPr>
                        <a:t>84.9%</a:t>
                      </a:r>
                      <a:endParaRPr/>
                    </a:p>
                  </a:txBody>
                  <a:tcPr/>
                </a:tc>
              </a:tr>
              <a:tr h="264240">
                <a:tc>
                  <a:txBody>
                    <a:bodyPr lIns="68400" rIns="68400" tIns="0" bIns="0"/>
                    <a:p>
                      <a:pPr>
                        <a:lnSpc>
                          <a:spcPct val="115000"/>
                        </a:lnSpc>
                      </a:pPr>
                      <a:r>
                        <a:rPr b="1" lang="en-ZA" sz="1600">
                          <a:solidFill>
                            <a:srgbClr val="ffffff"/>
                          </a:solidFill>
                          <a:latin typeface="Arial"/>
                          <a:ea typeface="Calibri"/>
                        </a:rPr>
                        <a:t>Support on burial matters</a:t>
                      </a:r>
                      <a:endParaRPr/>
                    </a:p>
                  </a:txBody>
                  <a:tcPr/>
                </a:tc>
                <a:tc>
                  <a:txBody>
                    <a:bodyPr lIns="68400" rIns="68400" tIns="0" bIns="0"/>
                    <a:p>
                      <a:pPr algn="ctr">
                        <a:lnSpc>
                          <a:spcPct val="115000"/>
                        </a:lnSpc>
                      </a:pPr>
                      <a:r>
                        <a:rPr lang="en-ZA" sz="1600">
                          <a:solidFill>
                            <a:srgbClr val="000000"/>
                          </a:solidFill>
                          <a:latin typeface="Arial"/>
                          <a:ea typeface="Calibri"/>
                        </a:rPr>
                        <a:t>32.6%</a:t>
                      </a:r>
                      <a:endParaRPr/>
                    </a:p>
                  </a:txBody>
                  <a:tcPr/>
                </a:tc>
                <a:tc>
                  <a:txBody>
                    <a:bodyPr lIns="68400" rIns="68400" tIns="0" bIns="0"/>
                    <a:p>
                      <a:pPr algn="ctr">
                        <a:lnSpc>
                          <a:spcPct val="115000"/>
                        </a:lnSpc>
                      </a:pPr>
                      <a:r>
                        <a:rPr lang="en-ZA" sz="1600">
                          <a:solidFill>
                            <a:srgbClr val="000000"/>
                          </a:solidFill>
                          <a:latin typeface="Arial"/>
                          <a:ea typeface="Calibri"/>
                        </a:rPr>
                        <a:t>17.9%</a:t>
                      </a:r>
                      <a:endParaRPr/>
                    </a:p>
                  </a:txBody>
                  <a:tcPr/>
                </a:tc>
                <a:tc>
                  <a:txBody>
                    <a:bodyPr lIns="68400" rIns="68400" tIns="0" bIns="0"/>
                    <a:p>
                      <a:pPr algn="ctr">
                        <a:lnSpc>
                          <a:spcPct val="115000"/>
                        </a:lnSpc>
                      </a:pPr>
                      <a:r>
                        <a:rPr lang="en-ZA" sz="1600">
                          <a:solidFill>
                            <a:srgbClr val="000000"/>
                          </a:solidFill>
                          <a:latin typeface="Arial"/>
                          <a:ea typeface="Calibri"/>
                        </a:rPr>
                        <a:t>46.9%</a:t>
                      </a:r>
                      <a:endParaRPr/>
                    </a:p>
                  </a:txBody>
                  <a:tcPr/>
                </a:tc>
              </a:tr>
              <a:tr h="264240">
                <a:tc>
                  <a:txBody>
                    <a:bodyPr lIns="68400" rIns="68400" tIns="0" bIns="0"/>
                    <a:p>
                      <a:pPr>
                        <a:lnSpc>
                          <a:spcPct val="115000"/>
                        </a:lnSpc>
                      </a:pPr>
                      <a:r>
                        <a:rPr b="1" lang="en-ZA" sz="1600">
                          <a:solidFill>
                            <a:srgbClr val="ffffff"/>
                          </a:solidFill>
                          <a:latin typeface="Arial"/>
                          <a:ea typeface="Calibri"/>
                        </a:rPr>
                        <a:t>Moral support for children</a:t>
                      </a:r>
                      <a:endParaRPr/>
                    </a:p>
                  </a:txBody>
                  <a:tcPr/>
                </a:tc>
                <a:tc>
                  <a:txBody>
                    <a:bodyPr lIns="68400" rIns="68400" tIns="0" bIns="0"/>
                    <a:p>
                      <a:pPr algn="ctr">
                        <a:lnSpc>
                          <a:spcPct val="115000"/>
                        </a:lnSpc>
                      </a:pPr>
                      <a:r>
                        <a:rPr lang="en-ZA" sz="1600">
                          <a:solidFill>
                            <a:srgbClr val="000000"/>
                          </a:solidFill>
                          <a:latin typeface="Arial"/>
                          <a:ea typeface="Calibri"/>
                        </a:rPr>
                        <a:t>31.6%</a:t>
                      </a:r>
                      <a:endParaRPr/>
                    </a:p>
                  </a:txBody>
                  <a:tcPr/>
                </a:tc>
                <a:tc>
                  <a:txBody>
                    <a:bodyPr lIns="68400" rIns="68400" tIns="0" bIns="0"/>
                    <a:p>
                      <a:pPr algn="ctr">
                        <a:lnSpc>
                          <a:spcPct val="115000"/>
                        </a:lnSpc>
                      </a:pPr>
                      <a:r>
                        <a:rPr b="1" lang="en-ZA" sz="1600">
                          <a:solidFill>
                            <a:srgbClr val="ff0000"/>
                          </a:solidFill>
                          <a:latin typeface="Arial"/>
                          <a:ea typeface="Calibri"/>
                        </a:rPr>
                        <a:t>29.6%</a:t>
                      </a:r>
                      <a:endParaRPr/>
                    </a:p>
                  </a:txBody>
                  <a:tcPr/>
                </a:tc>
                <a:tc>
                  <a:txBody>
                    <a:bodyPr lIns="68400" rIns="68400" tIns="0" bIns="0"/>
                    <a:p>
                      <a:pPr algn="ctr">
                        <a:lnSpc>
                          <a:spcPct val="115000"/>
                        </a:lnSpc>
                      </a:pPr>
                      <a:r>
                        <a:rPr lang="en-ZA" sz="1600">
                          <a:solidFill>
                            <a:srgbClr val="000000"/>
                          </a:solidFill>
                          <a:latin typeface="Arial"/>
                          <a:ea typeface="Calibri"/>
                        </a:rPr>
                        <a:t>38.2%</a:t>
                      </a:r>
                      <a:endParaRPr/>
                    </a:p>
                  </a:txBody>
                  <a:tcPr/>
                </a:tc>
              </a:tr>
              <a:tr h="264240">
                <a:tc>
                  <a:txBody>
                    <a:bodyPr lIns="68400" rIns="68400" tIns="0" bIns="0"/>
                    <a:p>
                      <a:pPr>
                        <a:lnSpc>
                          <a:spcPct val="115000"/>
                        </a:lnSpc>
                      </a:pPr>
                      <a:r>
                        <a:rPr b="1" lang="en-ZA" sz="1600">
                          <a:solidFill>
                            <a:srgbClr val="ffffff"/>
                          </a:solidFill>
                          <a:latin typeface="Arial"/>
                          <a:ea typeface="Calibri"/>
                        </a:rPr>
                        <a:t>Share information</a:t>
                      </a:r>
                      <a:endParaRPr/>
                    </a:p>
                  </a:txBody>
                  <a:tcPr/>
                </a:tc>
                <a:tc>
                  <a:txBody>
                    <a:bodyPr lIns="68400" rIns="68400" tIns="0" bIns="0"/>
                    <a:p>
                      <a:pPr algn="ctr">
                        <a:lnSpc>
                          <a:spcPct val="115000"/>
                        </a:lnSpc>
                      </a:pPr>
                      <a:r>
                        <a:rPr lang="en-ZA" sz="1600">
                          <a:solidFill>
                            <a:srgbClr val="000000"/>
                          </a:solidFill>
                          <a:latin typeface="Arial"/>
                          <a:ea typeface="Calibri"/>
                        </a:rPr>
                        <a:t>38.6%</a:t>
                      </a:r>
                      <a:endParaRPr/>
                    </a:p>
                  </a:txBody>
                  <a:tcPr/>
                </a:tc>
                <a:tc>
                  <a:txBody>
                    <a:bodyPr lIns="68400" rIns="68400" tIns="0" bIns="0"/>
                    <a:p>
                      <a:pPr algn="ctr">
                        <a:lnSpc>
                          <a:spcPct val="115000"/>
                        </a:lnSpc>
                      </a:pPr>
                      <a:r>
                        <a:rPr b="1" lang="en-ZA" sz="1600">
                          <a:solidFill>
                            <a:srgbClr val="ff0000"/>
                          </a:solidFill>
                          <a:latin typeface="Arial"/>
                          <a:ea typeface="Calibri"/>
                        </a:rPr>
                        <a:t>28.6%</a:t>
                      </a:r>
                      <a:endParaRPr/>
                    </a:p>
                  </a:txBody>
                  <a:tcPr/>
                </a:tc>
                <a:tc>
                  <a:txBody>
                    <a:bodyPr lIns="68400" rIns="68400" tIns="0" bIns="0"/>
                    <a:p>
                      <a:pPr algn="ctr">
                        <a:lnSpc>
                          <a:spcPct val="115000"/>
                        </a:lnSpc>
                      </a:pPr>
                      <a:r>
                        <a:rPr lang="en-ZA" sz="1600">
                          <a:solidFill>
                            <a:srgbClr val="000000"/>
                          </a:solidFill>
                          <a:latin typeface="Arial"/>
                          <a:ea typeface="Calibri"/>
                        </a:rPr>
                        <a:t>30.6%</a:t>
                      </a:r>
                      <a:endParaRPr/>
                    </a:p>
                  </a:txBody>
                  <a:tcPr/>
                </a:tc>
              </a:tr>
              <a:tr h="264240">
                <a:tc>
                  <a:txBody>
                    <a:bodyPr lIns="68400" rIns="68400" tIns="0" bIns="0"/>
                    <a:p>
                      <a:pPr>
                        <a:lnSpc>
                          <a:spcPct val="115000"/>
                        </a:lnSpc>
                      </a:pPr>
                      <a:r>
                        <a:rPr b="1" lang="en-ZA" sz="1600">
                          <a:solidFill>
                            <a:srgbClr val="ffffff"/>
                          </a:solidFill>
                          <a:latin typeface="Arial"/>
                          <a:ea typeface="Calibri"/>
                        </a:rPr>
                        <a:t>Financial support</a:t>
                      </a:r>
                      <a:endParaRPr/>
                    </a:p>
                  </a:txBody>
                  <a:tcPr/>
                </a:tc>
                <a:tc>
                  <a:txBody>
                    <a:bodyPr lIns="68400" rIns="68400" tIns="0" bIns="0"/>
                    <a:p>
                      <a:pPr algn="ctr">
                        <a:lnSpc>
                          <a:spcPct val="115000"/>
                        </a:lnSpc>
                      </a:pPr>
                      <a:r>
                        <a:rPr lang="en-ZA" sz="1600">
                          <a:solidFill>
                            <a:srgbClr val="000000"/>
                          </a:solidFill>
                          <a:latin typeface="Arial"/>
                          <a:ea typeface="Calibri"/>
                        </a:rPr>
                        <a:t>38%</a:t>
                      </a:r>
                      <a:endParaRPr/>
                    </a:p>
                  </a:txBody>
                  <a:tcPr/>
                </a:tc>
                <a:tc>
                  <a:txBody>
                    <a:bodyPr lIns="68400" rIns="68400" tIns="0" bIns="0"/>
                    <a:p>
                      <a:pPr algn="ctr">
                        <a:lnSpc>
                          <a:spcPct val="115000"/>
                        </a:lnSpc>
                      </a:pPr>
                      <a:r>
                        <a:rPr lang="en-ZA" sz="1600">
                          <a:solidFill>
                            <a:srgbClr val="000000"/>
                          </a:solidFill>
                          <a:latin typeface="Arial"/>
                          <a:ea typeface="Calibri"/>
                        </a:rPr>
                        <a:t>12.7%</a:t>
                      </a:r>
                      <a:endParaRPr/>
                    </a:p>
                  </a:txBody>
                  <a:tcPr/>
                </a:tc>
                <a:tc>
                  <a:txBody>
                    <a:bodyPr lIns="68400" rIns="68400" tIns="0" bIns="0"/>
                    <a:p>
                      <a:pPr algn="ctr">
                        <a:lnSpc>
                          <a:spcPct val="115000"/>
                        </a:lnSpc>
                      </a:pPr>
                      <a:r>
                        <a:rPr lang="en-ZA" sz="1600">
                          <a:solidFill>
                            <a:srgbClr val="000000"/>
                          </a:solidFill>
                          <a:latin typeface="Arial"/>
                          <a:ea typeface="Calibri"/>
                        </a:rPr>
                        <a:t>48.3%</a:t>
                      </a:r>
                      <a:endParaRPr/>
                    </a:p>
                  </a:txBody>
                  <a:tcPr/>
                </a:tc>
              </a:tr>
              <a:tr h="264240">
                <a:tc>
                  <a:txBody>
                    <a:bodyPr lIns="68400" rIns="68400" tIns="0" bIns="0"/>
                    <a:p>
                      <a:pPr>
                        <a:lnSpc>
                          <a:spcPct val="115000"/>
                        </a:lnSpc>
                      </a:pPr>
                      <a:r>
                        <a:rPr b="1" lang="en-ZA" sz="1600">
                          <a:solidFill>
                            <a:srgbClr val="ffffff"/>
                          </a:solidFill>
                          <a:latin typeface="Arial"/>
                          <a:ea typeface="Calibri"/>
                        </a:rPr>
                        <a:t>Crime prevention</a:t>
                      </a:r>
                      <a:endParaRPr/>
                    </a:p>
                  </a:txBody>
                  <a:tcPr/>
                </a:tc>
                <a:tc>
                  <a:txBody>
                    <a:bodyPr lIns="68400" rIns="68400" tIns="0" bIns="0"/>
                    <a:p>
                      <a:pPr algn="ctr">
                        <a:lnSpc>
                          <a:spcPct val="115000"/>
                        </a:lnSpc>
                      </a:pPr>
                      <a:r>
                        <a:rPr lang="en-ZA" sz="1600">
                          <a:solidFill>
                            <a:srgbClr val="000000"/>
                          </a:solidFill>
                          <a:latin typeface="Arial"/>
                          <a:ea typeface="Calibri"/>
                        </a:rPr>
                        <a:t>37.2%</a:t>
                      </a:r>
                      <a:endParaRPr/>
                    </a:p>
                  </a:txBody>
                  <a:tcPr/>
                </a:tc>
                <a:tc>
                  <a:txBody>
                    <a:bodyPr lIns="68400" rIns="68400" tIns="0" bIns="0"/>
                    <a:p>
                      <a:pPr algn="ctr">
                        <a:lnSpc>
                          <a:spcPct val="115000"/>
                        </a:lnSpc>
                      </a:pPr>
                      <a:r>
                        <a:rPr lang="en-ZA" sz="1600">
                          <a:solidFill>
                            <a:srgbClr val="000000"/>
                          </a:solidFill>
                          <a:latin typeface="Arial"/>
                          <a:ea typeface="Calibri"/>
                        </a:rPr>
                        <a:t>13.7%</a:t>
                      </a:r>
                      <a:endParaRPr/>
                    </a:p>
                  </a:txBody>
                  <a:tcPr/>
                </a:tc>
                <a:tc>
                  <a:txBody>
                    <a:bodyPr lIns="68400" rIns="68400" tIns="0" bIns="0"/>
                    <a:p>
                      <a:pPr algn="ctr">
                        <a:lnSpc>
                          <a:spcPct val="115000"/>
                        </a:lnSpc>
                      </a:pPr>
                      <a:r>
                        <a:rPr lang="en-ZA" sz="1600">
                          <a:solidFill>
                            <a:srgbClr val="000000"/>
                          </a:solidFill>
                          <a:latin typeface="Arial"/>
                          <a:ea typeface="Calibri"/>
                        </a:rPr>
                        <a:t>48.7%</a:t>
                      </a:r>
                      <a:endParaRPr/>
                    </a:p>
                  </a:txBody>
                  <a:tcPr/>
                </a:tc>
              </a:tr>
              <a:tr h="491760">
                <a:tc>
                  <a:txBody>
                    <a:bodyPr lIns="68400" rIns="68400" tIns="0" bIns="0"/>
                    <a:p>
                      <a:pPr>
                        <a:lnSpc>
                          <a:spcPct val="115000"/>
                        </a:lnSpc>
                      </a:pPr>
                      <a:r>
                        <a:rPr b="1" lang="en-ZA" sz="1600">
                          <a:solidFill>
                            <a:srgbClr val="ffffff"/>
                          </a:solidFill>
                          <a:latin typeface="Arial"/>
                          <a:ea typeface="Calibri"/>
                        </a:rPr>
                        <a:t>Access to goods and services</a:t>
                      </a:r>
                      <a:endParaRPr/>
                    </a:p>
                  </a:txBody>
                  <a:tcPr/>
                </a:tc>
                <a:tc>
                  <a:txBody>
                    <a:bodyPr lIns="68400" rIns="68400" tIns="0" bIns="0"/>
                    <a:p>
                      <a:pPr algn="ctr">
                        <a:lnSpc>
                          <a:spcPct val="115000"/>
                        </a:lnSpc>
                      </a:pPr>
                      <a:r>
                        <a:rPr lang="en-ZA" sz="1600">
                          <a:solidFill>
                            <a:srgbClr val="000000"/>
                          </a:solidFill>
                          <a:latin typeface="Arial"/>
                          <a:ea typeface="Calibri"/>
                        </a:rPr>
                        <a:t>23.1%</a:t>
                      </a:r>
                      <a:endParaRPr/>
                    </a:p>
                  </a:txBody>
                  <a:tcPr/>
                </a:tc>
                <a:tc>
                  <a:txBody>
                    <a:bodyPr lIns="68400" rIns="68400" tIns="0" bIns="0"/>
                    <a:p>
                      <a:pPr algn="ctr">
                        <a:lnSpc>
                          <a:spcPct val="115000"/>
                        </a:lnSpc>
                      </a:pPr>
                      <a:r>
                        <a:rPr lang="en-ZA" sz="1600">
                          <a:solidFill>
                            <a:srgbClr val="000000"/>
                          </a:solidFill>
                          <a:latin typeface="Arial"/>
                          <a:ea typeface="Calibri"/>
                        </a:rPr>
                        <a:t>11.7%</a:t>
                      </a:r>
                      <a:endParaRPr/>
                    </a:p>
                  </a:txBody>
                  <a:tcPr/>
                </a:tc>
                <a:tc>
                  <a:txBody>
                    <a:bodyPr lIns="68400" rIns="68400" tIns="0" bIns="0"/>
                    <a:p>
                      <a:pPr algn="ctr">
                        <a:lnSpc>
                          <a:spcPct val="115000"/>
                        </a:lnSpc>
                      </a:pPr>
                      <a:r>
                        <a:rPr lang="en-ZA" sz="1600">
                          <a:solidFill>
                            <a:srgbClr val="000000"/>
                          </a:solidFill>
                          <a:latin typeface="Arial"/>
                          <a:ea typeface="Calibri"/>
                        </a:rPr>
                        <a:t>64.6%</a:t>
                      </a:r>
                      <a:endParaRPr/>
                    </a:p>
                  </a:txBody>
                  <a:tcPr/>
                </a:tc>
              </a:tr>
              <a:tr h="264240">
                <a:tc>
                  <a:txBody>
                    <a:bodyPr lIns="68400" rIns="68400" tIns="0" bIns="0"/>
                    <a:p>
                      <a:pPr>
                        <a:lnSpc>
                          <a:spcPct val="115000"/>
                        </a:lnSpc>
                      </a:pPr>
                      <a:r>
                        <a:rPr b="1" lang="en-ZA" sz="1600">
                          <a:solidFill>
                            <a:srgbClr val="ffffff"/>
                          </a:solidFill>
                          <a:latin typeface="Arial"/>
                          <a:ea typeface="Calibri"/>
                        </a:rPr>
                        <a:t>Practical help</a:t>
                      </a:r>
                      <a:endParaRPr/>
                    </a:p>
                  </a:txBody>
                  <a:tcPr/>
                </a:tc>
                <a:tc>
                  <a:txBody>
                    <a:bodyPr lIns="68400" rIns="68400" tIns="0" bIns="0"/>
                    <a:p>
                      <a:pPr algn="ctr">
                        <a:lnSpc>
                          <a:spcPct val="115000"/>
                        </a:lnSpc>
                      </a:pPr>
                      <a:r>
                        <a:rPr lang="en-ZA" sz="1600">
                          <a:solidFill>
                            <a:srgbClr val="000000"/>
                          </a:solidFill>
                          <a:latin typeface="Arial"/>
                          <a:ea typeface="Calibri"/>
                        </a:rPr>
                        <a:t>29.4%</a:t>
                      </a:r>
                      <a:endParaRPr/>
                    </a:p>
                  </a:txBody>
                  <a:tcPr/>
                </a:tc>
                <a:tc>
                  <a:txBody>
                    <a:bodyPr lIns="68400" rIns="68400" tIns="0" bIns="0"/>
                    <a:p>
                      <a:pPr algn="ctr">
                        <a:lnSpc>
                          <a:spcPct val="115000"/>
                        </a:lnSpc>
                      </a:pPr>
                      <a:r>
                        <a:rPr lang="en-ZA" sz="1600">
                          <a:solidFill>
                            <a:srgbClr val="000000"/>
                          </a:solidFill>
                          <a:latin typeface="Arial"/>
                          <a:ea typeface="Calibri"/>
                        </a:rPr>
                        <a:t>23.1%</a:t>
                      </a:r>
                      <a:endParaRPr/>
                    </a:p>
                  </a:txBody>
                  <a:tcPr/>
                </a:tc>
                <a:tc>
                  <a:txBody>
                    <a:bodyPr lIns="68400" rIns="68400" tIns="0" bIns="0"/>
                    <a:p>
                      <a:pPr algn="ctr">
                        <a:lnSpc>
                          <a:spcPct val="115000"/>
                        </a:lnSpc>
                      </a:pPr>
                      <a:r>
                        <a:rPr lang="en-ZA" sz="1600">
                          <a:solidFill>
                            <a:srgbClr val="000000"/>
                          </a:solidFill>
                          <a:latin typeface="Arial"/>
                          <a:ea typeface="Calibri"/>
                        </a:rPr>
                        <a:t>47.3%</a:t>
                      </a:r>
                      <a:endParaRPr/>
                    </a:p>
                  </a:txBody>
                  <a:tcPr/>
                </a:tc>
              </a:tr>
              <a:tr h="262800">
                <a:tc>
                  <a:txBody>
                    <a:bodyPr lIns="68400" rIns="68400" tIns="0" bIns="0"/>
                    <a:p>
                      <a:pPr>
                        <a:lnSpc>
                          <a:spcPct val="115000"/>
                        </a:lnSpc>
                      </a:pPr>
                      <a:r>
                        <a:rPr b="1" lang="en-ZA" sz="1600">
                          <a:solidFill>
                            <a:srgbClr val="ffffff"/>
                          </a:solidFill>
                          <a:latin typeface="Arial"/>
                          <a:ea typeface="Calibri"/>
                        </a:rPr>
                        <a:t>Political education/guidance</a:t>
                      </a:r>
                      <a:endParaRPr/>
                    </a:p>
                  </a:txBody>
                  <a:tcPr/>
                </a:tc>
                <a:tc>
                  <a:txBody>
                    <a:bodyPr lIns="68400" rIns="68400" tIns="0" bIns="0"/>
                    <a:p>
                      <a:pPr algn="ctr">
                        <a:lnSpc>
                          <a:spcPct val="115000"/>
                        </a:lnSpc>
                      </a:pPr>
                      <a:r>
                        <a:rPr lang="en-ZA" sz="1600">
                          <a:solidFill>
                            <a:srgbClr val="000000"/>
                          </a:solidFill>
                          <a:latin typeface="Arial"/>
                          <a:ea typeface="Calibri"/>
                        </a:rPr>
                        <a:t>36.2%</a:t>
                      </a:r>
                      <a:endParaRPr/>
                    </a:p>
                  </a:txBody>
                  <a:tcPr/>
                </a:tc>
                <a:tc>
                  <a:txBody>
                    <a:bodyPr lIns="68400" rIns="68400" tIns="0" bIns="0"/>
                    <a:p>
                      <a:pPr algn="ctr">
                        <a:lnSpc>
                          <a:spcPct val="115000"/>
                        </a:lnSpc>
                      </a:pPr>
                      <a:r>
                        <a:rPr lang="en-ZA" sz="1600">
                          <a:solidFill>
                            <a:srgbClr val="000000"/>
                          </a:solidFill>
                          <a:latin typeface="Arial"/>
                          <a:ea typeface="Calibri"/>
                        </a:rPr>
                        <a:t>12.1%</a:t>
                      </a:r>
                      <a:endParaRPr/>
                    </a:p>
                  </a:txBody>
                  <a:tcPr/>
                </a:tc>
                <a:tc>
                  <a:txBody>
                    <a:bodyPr lIns="68400" rIns="68400" tIns="0" bIns="0"/>
                    <a:p>
                      <a:pPr algn="ctr">
                        <a:lnSpc>
                          <a:spcPct val="115000"/>
                        </a:lnSpc>
                      </a:pPr>
                      <a:r>
                        <a:rPr lang="en-ZA" sz="1600">
                          <a:solidFill>
                            <a:srgbClr val="000000"/>
                          </a:solidFill>
                          <a:latin typeface="Arial"/>
                          <a:ea typeface="Calibri"/>
                        </a:rPr>
                        <a:t>50.1%</a:t>
                      </a:r>
                      <a:endParaRPr/>
                    </a:p>
                  </a:txBody>
                  <a:tcPr/>
                </a:tc>
              </a:tr>
            </a:tbl>
          </a:graphicData>
        </a:graphic>
      </p:graphicFrame>
    </p:spTree>
  </p:cSld>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82" name="TextShape 1"/>
          <p:cNvSpPr txBox="1"/>
          <p:nvPr/>
        </p:nvSpPr>
        <p:spPr>
          <a:xfrm>
            <a:off x="179280" y="189000"/>
            <a:ext cx="6768720" cy="576000"/>
          </a:xfrm>
          <a:prstGeom prst="rect">
            <a:avLst/>
          </a:prstGeom>
        </p:spPr>
        <p:txBody>
          <a:bodyPr anchor="ctr"/>
          <a:p>
            <a:pPr>
              <a:lnSpc>
                <a:spcPct val="100000"/>
              </a:lnSpc>
            </a:pPr>
            <a:r>
              <a:rPr b="1" lang="en-US" sz="2800">
                <a:solidFill>
                  <a:srgbClr val="000000"/>
                </a:solidFill>
                <a:latin typeface="Arial"/>
              </a:rPr>
              <a:t>FINDINGS - CULTURE</a:t>
            </a:r>
            <a:endParaRPr/>
          </a:p>
        </p:txBody>
      </p:sp>
      <p:sp>
        <p:nvSpPr>
          <p:cNvPr id="983" name="TextShape 2"/>
          <p:cNvSpPr txBox="1"/>
          <p:nvPr/>
        </p:nvSpPr>
        <p:spPr>
          <a:xfrm>
            <a:off x="179280" y="907920"/>
            <a:ext cx="8713440" cy="5329080"/>
          </a:xfrm>
          <a:prstGeom prst="rect">
            <a:avLst/>
          </a:prstGeom>
        </p:spPr>
        <p:txBody>
          <a:bodyPr/>
          <a:p>
            <a:pPr algn="just">
              <a:lnSpc>
                <a:spcPct val="100000"/>
              </a:lnSpc>
            </a:pPr>
            <a:r>
              <a:rPr b="1" lang="en-US" sz="2450" u="sng">
                <a:solidFill>
                  <a:srgbClr val="ff6600"/>
                </a:solidFill>
                <a:latin typeface="Arial"/>
              </a:rPr>
              <a:t>Hobbies/Recreational Activities</a:t>
            </a:r>
            <a:endParaRPr/>
          </a:p>
          <a:p>
            <a:pPr algn="just">
              <a:lnSpc>
                <a:spcPct val="100000"/>
              </a:lnSpc>
            </a:pPr>
            <a:r>
              <a:rPr b="1" lang="en-US" sz="2450">
                <a:solidFill>
                  <a:srgbClr val="000000"/>
                </a:solidFill>
                <a:latin typeface="Arial"/>
              </a:rPr>
              <a:t>Participation in hobbies and recreational activities</a:t>
            </a: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pPr>
            <a:endParaRPr/>
          </a:p>
          <a:p>
            <a:pPr algn="just">
              <a:lnSpc>
                <a:spcPct val="100000"/>
              </a:lnSpc>
              <a:buFont typeface="StarSymbol"/>
              <a:buChar char=""/>
            </a:pPr>
            <a:r>
              <a:rPr b="1" lang="en-US" sz="2350">
                <a:solidFill>
                  <a:srgbClr val="00b0f0"/>
                </a:solidFill>
                <a:latin typeface="Arial"/>
              </a:rPr>
              <a:t>Participation generally low</a:t>
            </a:r>
            <a:endParaRPr/>
          </a:p>
          <a:p>
            <a:pPr algn="just">
              <a:lnSpc>
                <a:spcPct val="100000"/>
              </a:lnSpc>
              <a:buFont typeface="StarSymbol"/>
              <a:buChar char=""/>
            </a:pPr>
            <a:r>
              <a:rPr b="1" lang="en-US" sz="2350">
                <a:solidFill>
                  <a:srgbClr val="00b0f0"/>
                </a:solidFill>
                <a:latin typeface="Arial"/>
              </a:rPr>
              <a:t>Correlates positively with social interaction and cohesion</a:t>
            </a:r>
            <a:endParaRPr/>
          </a:p>
        </p:txBody>
      </p:sp>
      <p:graphicFrame>
        <p:nvGraphicFramePr>
          <p:cNvPr id="984" name="Table 3"/>
          <p:cNvGraphicFramePr/>
          <p:nvPr/>
        </p:nvGraphicFramePr>
        <p:xfrm>
          <a:off x="324000" y="1844640"/>
          <a:ext cx="8135640" cy="4320360"/>
        </p:xfrm>
        <a:graphic>
          <a:graphicData uri="http://schemas.openxmlformats.org/drawingml/2006/table">
            <a:tbl>
              <a:tblPr/>
              <a:tblGrid>
                <a:gridCol w="4587120"/>
                <a:gridCol w="1872360"/>
                <a:gridCol w="1676160"/>
              </a:tblGrid>
              <a:tr h="253800">
                <a:tc>
                  <a:txBody>
                    <a:bodyPr lIns="68400" rIns="68400" tIns="0" bIns="0"/>
                    <a:p>
                      <a:pPr algn="ctr">
                        <a:lnSpc>
                          <a:spcPct val="115000"/>
                        </a:lnSpc>
                      </a:pPr>
                      <a:r>
                        <a:rPr b="1" lang="en-ZA" sz="1400">
                          <a:solidFill>
                            <a:srgbClr val="ffffff"/>
                          </a:solidFill>
                          <a:latin typeface="Arial"/>
                          <a:ea typeface="Calibri"/>
                        </a:rPr>
                        <a:t>HOBBIES/RECREATIONAL ACTIVITIES</a:t>
                      </a:r>
                      <a:endParaRPr/>
                    </a:p>
                  </a:txBody>
                  <a:tcPr/>
                </a:tc>
                <a:tc>
                  <a:txBody>
                    <a:bodyPr lIns="68400" rIns="68400" tIns="0" bIns="0"/>
                    <a:p>
                      <a:pPr algn="ctr">
                        <a:lnSpc>
                          <a:spcPct val="115000"/>
                        </a:lnSpc>
                      </a:pPr>
                      <a:r>
                        <a:rPr b="1" lang="en-ZA" sz="1400">
                          <a:solidFill>
                            <a:srgbClr val="ffffff"/>
                          </a:solidFill>
                          <a:latin typeface="Arial"/>
                          <a:ea typeface="Calibri"/>
                        </a:rPr>
                        <a:t>YES</a:t>
                      </a:r>
                      <a:endParaRPr/>
                    </a:p>
                  </a:txBody>
                  <a:tcPr/>
                </a:tc>
                <a:tc>
                  <a:txBody>
                    <a:bodyPr lIns="68400" rIns="68400" tIns="0" bIns="0"/>
                    <a:p>
                      <a:pPr algn="ctr">
                        <a:lnSpc>
                          <a:spcPct val="115000"/>
                        </a:lnSpc>
                      </a:pPr>
                      <a:r>
                        <a:rPr b="1" lang="en-ZA" sz="1400">
                          <a:solidFill>
                            <a:srgbClr val="ffffff"/>
                          </a:solidFill>
                          <a:latin typeface="Arial"/>
                          <a:ea typeface="Calibri"/>
                        </a:rPr>
                        <a:t>NO</a:t>
                      </a:r>
                      <a:endParaRPr/>
                    </a:p>
                  </a:txBody>
                  <a:tcPr/>
                </a:tc>
              </a:tr>
              <a:tr h="253800">
                <a:tc>
                  <a:txBody>
                    <a:bodyPr lIns="68400" rIns="68400" tIns="0" bIns="0"/>
                    <a:p>
                      <a:pPr>
                        <a:lnSpc>
                          <a:spcPct val="115000"/>
                        </a:lnSpc>
                      </a:pPr>
                      <a:r>
                        <a:rPr b="1" lang="en-ZA" sz="1400">
                          <a:solidFill>
                            <a:srgbClr val="ffffff"/>
                          </a:solidFill>
                          <a:latin typeface="Arial"/>
                          <a:ea typeface="Calibri"/>
                        </a:rPr>
                        <a:t>Playing soccer</a:t>
                      </a:r>
                      <a:endParaRPr/>
                    </a:p>
                  </a:txBody>
                  <a:tcPr/>
                </a:tc>
                <a:tc>
                  <a:txBody>
                    <a:bodyPr lIns="68400" rIns="68400" tIns="0" bIns="0"/>
                    <a:p>
                      <a:pPr algn="ctr">
                        <a:lnSpc>
                          <a:spcPct val="115000"/>
                        </a:lnSpc>
                      </a:pPr>
                      <a:r>
                        <a:rPr lang="en-ZA" sz="1400">
                          <a:solidFill>
                            <a:srgbClr val="000000"/>
                          </a:solidFill>
                          <a:latin typeface="Arial"/>
                          <a:ea typeface="Calibri"/>
                        </a:rPr>
                        <a:t>29.4%</a:t>
                      </a:r>
                      <a:endParaRPr/>
                    </a:p>
                  </a:txBody>
                  <a:tcPr/>
                </a:tc>
                <a:tc>
                  <a:txBody>
                    <a:bodyPr lIns="68400" rIns="68400" tIns="0" bIns="0"/>
                    <a:p>
                      <a:pPr algn="ctr">
                        <a:lnSpc>
                          <a:spcPct val="115000"/>
                        </a:lnSpc>
                      </a:pPr>
                      <a:r>
                        <a:rPr lang="en-ZA" sz="1400">
                          <a:solidFill>
                            <a:srgbClr val="000000"/>
                          </a:solidFill>
                          <a:latin typeface="Arial"/>
                          <a:ea typeface="Calibri"/>
                        </a:rPr>
                        <a:t>70.2%</a:t>
                      </a:r>
                      <a:endParaRPr/>
                    </a:p>
                  </a:txBody>
                  <a:tcPr/>
                </a:tc>
              </a:tr>
              <a:tr h="253800">
                <a:tc>
                  <a:txBody>
                    <a:bodyPr lIns="68400" rIns="68400" tIns="0" bIns="0"/>
                    <a:p>
                      <a:pPr>
                        <a:lnSpc>
                          <a:spcPct val="115000"/>
                        </a:lnSpc>
                      </a:pPr>
                      <a:r>
                        <a:rPr b="1" lang="en-ZA" sz="1400">
                          <a:solidFill>
                            <a:srgbClr val="ffffff"/>
                          </a:solidFill>
                          <a:latin typeface="Arial"/>
                          <a:ea typeface="Calibri"/>
                        </a:rPr>
                        <a:t>Fishing</a:t>
                      </a:r>
                      <a:endParaRPr/>
                    </a:p>
                  </a:txBody>
                  <a:tcPr/>
                </a:tc>
                <a:tc>
                  <a:txBody>
                    <a:bodyPr lIns="68400" rIns="68400" tIns="0" bIns="0"/>
                    <a:p>
                      <a:pPr algn="ctr">
                        <a:lnSpc>
                          <a:spcPct val="115000"/>
                        </a:lnSpc>
                      </a:pPr>
                      <a:r>
                        <a:rPr lang="en-ZA" sz="1400">
                          <a:solidFill>
                            <a:srgbClr val="000000"/>
                          </a:solidFill>
                          <a:latin typeface="Arial"/>
                          <a:ea typeface="Calibri"/>
                        </a:rPr>
                        <a:t>4.6%</a:t>
                      </a:r>
                      <a:endParaRPr/>
                    </a:p>
                  </a:txBody>
                  <a:tcPr/>
                </a:tc>
                <a:tc>
                  <a:txBody>
                    <a:bodyPr lIns="68400" rIns="68400" tIns="0" bIns="0"/>
                    <a:p>
                      <a:pPr algn="ctr">
                        <a:lnSpc>
                          <a:spcPct val="115000"/>
                        </a:lnSpc>
                      </a:pPr>
                      <a:r>
                        <a:rPr lang="en-ZA" sz="1400">
                          <a:solidFill>
                            <a:srgbClr val="000000"/>
                          </a:solidFill>
                          <a:latin typeface="Arial"/>
                          <a:ea typeface="Calibri"/>
                        </a:rPr>
                        <a:t>94.8%</a:t>
                      </a:r>
                      <a:endParaRPr/>
                    </a:p>
                  </a:txBody>
                  <a:tcPr/>
                </a:tc>
              </a:tr>
              <a:tr h="253800">
                <a:tc>
                  <a:txBody>
                    <a:bodyPr lIns="68400" rIns="68400" tIns="0" bIns="0"/>
                    <a:p>
                      <a:pPr>
                        <a:lnSpc>
                          <a:spcPct val="115000"/>
                        </a:lnSpc>
                      </a:pPr>
                      <a:r>
                        <a:rPr b="1" lang="en-ZA" sz="1400">
                          <a:solidFill>
                            <a:srgbClr val="ffffff"/>
                          </a:solidFill>
                          <a:latin typeface="Arial"/>
                          <a:ea typeface="Calibri"/>
                        </a:rPr>
                        <a:t>Dress making/tailoring</a:t>
                      </a:r>
                      <a:endParaRPr/>
                    </a:p>
                  </a:txBody>
                  <a:tcPr/>
                </a:tc>
                <a:tc>
                  <a:txBody>
                    <a:bodyPr lIns="68400" rIns="68400" tIns="0" bIns="0"/>
                    <a:p>
                      <a:pPr algn="ctr">
                        <a:lnSpc>
                          <a:spcPct val="115000"/>
                        </a:lnSpc>
                      </a:pPr>
                      <a:r>
                        <a:rPr lang="en-ZA" sz="1400">
                          <a:solidFill>
                            <a:srgbClr val="000000"/>
                          </a:solidFill>
                          <a:latin typeface="Arial"/>
                          <a:ea typeface="Calibri"/>
                        </a:rPr>
                        <a:t>8%</a:t>
                      </a:r>
                      <a:endParaRPr/>
                    </a:p>
                  </a:txBody>
                  <a:tcPr/>
                </a:tc>
                <a:tc>
                  <a:txBody>
                    <a:bodyPr lIns="68400" rIns="68400" tIns="0" bIns="0"/>
                    <a:p>
                      <a:pPr algn="ctr">
                        <a:lnSpc>
                          <a:spcPct val="115000"/>
                        </a:lnSpc>
                      </a:pPr>
                      <a:r>
                        <a:rPr lang="en-ZA" sz="1400">
                          <a:solidFill>
                            <a:srgbClr val="000000"/>
                          </a:solidFill>
                          <a:latin typeface="Arial"/>
                          <a:ea typeface="Calibri"/>
                        </a:rPr>
                        <a:t>91.8%</a:t>
                      </a:r>
                      <a:endParaRPr/>
                    </a:p>
                  </a:txBody>
                  <a:tcPr/>
                </a:tc>
              </a:tr>
              <a:tr h="253800">
                <a:tc>
                  <a:txBody>
                    <a:bodyPr lIns="68400" rIns="68400" tIns="0" bIns="0"/>
                    <a:p>
                      <a:pPr>
                        <a:lnSpc>
                          <a:spcPct val="115000"/>
                        </a:lnSpc>
                      </a:pPr>
                      <a:r>
                        <a:rPr b="1" lang="en-ZA" sz="1400">
                          <a:solidFill>
                            <a:srgbClr val="ffffff"/>
                          </a:solidFill>
                          <a:latin typeface="Arial"/>
                          <a:ea typeface="Calibri"/>
                        </a:rPr>
                        <a:t>Fixing cars</a:t>
                      </a:r>
                      <a:endParaRPr/>
                    </a:p>
                  </a:txBody>
                  <a:tcPr/>
                </a:tc>
                <a:tc>
                  <a:txBody>
                    <a:bodyPr lIns="68400" rIns="68400" tIns="0" bIns="0"/>
                    <a:p>
                      <a:pPr algn="ctr">
                        <a:lnSpc>
                          <a:spcPct val="115000"/>
                        </a:lnSpc>
                      </a:pPr>
                      <a:r>
                        <a:rPr lang="en-ZA" sz="1400">
                          <a:solidFill>
                            <a:srgbClr val="000000"/>
                          </a:solidFill>
                          <a:latin typeface="Arial"/>
                          <a:ea typeface="Calibri"/>
                        </a:rPr>
                        <a:t>3%</a:t>
                      </a:r>
                      <a:endParaRPr/>
                    </a:p>
                  </a:txBody>
                  <a:tcPr/>
                </a:tc>
                <a:tc>
                  <a:txBody>
                    <a:bodyPr lIns="68400" rIns="68400" tIns="0" bIns="0"/>
                    <a:p>
                      <a:pPr algn="ctr">
                        <a:lnSpc>
                          <a:spcPct val="115000"/>
                        </a:lnSpc>
                      </a:pPr>
                      <a:r>
                        <a:rPr lang="en-ZA" sz="1400">
                          <a:solidFill>
                            <a:srgbClr val="000000"/>
                          </a:solidFill>
                          <a:latin typeface="Arial"/>
                          <a:ea typeface="Calibri"/>
                        </a:rPr>
                        <a:t>96.8%</a:t>
                      </a:r>
                      <a:endParaRPr/>
                    </a:p>
                  </a:txBody>
                  <a:tcPr/>
                </a:tc>
              </a:tr>
              <a:tr h="253800">
                <a:tc>
                  <a:txBody>
                    <a:bodyPr lIns="68400" rIns="68400" tIns="0" bIns="0"/>
                    <a:p>
                      <a:pPr>
                        <a:lnSpc>
                          <a:spcPct val="115000"/>
                        </a:lnSpc>
                      </a:pPr>
                      <a:r>
                        <a:rPr b="1" lang="en-ZA" sz="1400">
                          <a:solidFill>
                            <a:srgbClr val="ffffff"/>
                          </a:solidFill>
                          <a:latin typeface="Arial"/>
                          <a:ea typeface="Calibri"/>
                        </a:rPr>
                        <a:t>Cycling</a:t>
                      </a:r>
                      <a:endParaRPr/>
                    </a:p>
                  </a:txBody>
                  <a:tcPr/>
                </a:tc>
                <a:tc>
                  <a:txBody>
                    <a:bodyPr lIns="68400" rIns="68400" tIns="0" bIns="0"/>
                    <a:p>
                      <a:pPr algn="ctr">
                        <a:lnSpc>
                          <a:spcPct val="115000"/>
                        </a:lnSpc>
                      </a:pPr>
                      <a:r>
                        <a:rPr lang="en-ZA" sz="1400">
                          <a:solidFill>
                            <a:srgbClr val="000000"/>
                          </a:solidFill>
                          <a:latin typeface="Arial"/>
                          <a:ea typeface="Calibri"/>
                        </a:rPr>
                        <a:t>8.9%</a:t>
                      </a:r>
                      <a:endParaRPr/>
                    </a:p>
                  </a:txBody>
                  <a:tcPr/>
                </a:tc>
                <a:tc>
                  <a:txBody>
                    <a:bodyPr lIns="68400" rIns="68400" tIns="0" bIns="0"/>
                    <a:p>
                      <a:pPr algn="ctr">
                        <a:lnSpc>
                          <a:spcPct val="115000"/>
                        </a:lnSpc>
                      </a:pPr>
                      <a:r>
                        <a:rPr lang="en-ZA" sz="1400">
                          <a:solidFill>
                            <a:srgbClr val="000000"/>
                          </a:solidFill>
                          <a:latin typeface="Arial"/>
                          <a:ea typeface="Calibri"/>
                        </a:rPr>
                        <a:t>91.1%</a:t>
                      </a:r>
                      <a:endParaRPr/>
                    </a:p>
                  </a:txBody>
                  <a:tcPr/>
                </a:tc>
              </a:tr>
              <a:tr h="253800">
                <a:tc>
                  <a:txBody>
                    <a:bodyPr lIns="68400" rIns="68400" tIns="0" bIns="0"/>
                    <a:p>
                      <a:pPr>
                        <a:lnSpc>
                          <a:spcPct val="115000"/>
                        </a:lnSpc>
                      </a:pPr>
                      <a:r>
                        <a:rPr b="1" lang="en-ZA" sz="1400">
                          <a:solidFill>
                            <a:srgbClr val="ffffff"/>
                          </a:solidFill>
                          <a:latin typeface="Arial"/>
                          <a:ea typeface="Calibri"/>
                        </a:rPr>
                        <a:t>Plaiting hair</a:t>
                      </a:r>
                      <a:endParaRPr/>
                    </a:p>
                  </a:txBody>
                  <a:tcPr/>
                </a:tc>
                <a:tc>
                  <a:txBody>
                    <a:bodyPr lIns="68400" rIns="68400" tIns="0" bIns="0"/>
                    <a:p>
                      <a:pPr algn="ctr">
                        <a:lnSpc>
                          <a:spcPct val="115000"/>
                        </a:lnSpc>
                      </a:pPr>
                      <a:r>
                        <a:rPr lang="en-ZA" sz="1400">
                          <a:solidFill>
                            <a:srgbClr val="000000"/>
                          </a:solidFill>
                          <a:latin typeface="Arial"/>
                          <a:ea typeface="Calibri"/>
                        </a:rPr>
                        <a:t>11.5%</a:t>
                      </a:r>
                      <a:endParaRPr/>
                    </a:p>
                  </a:txBody>
                  <a:tcPr/>
                </a:tc>
                <a:tc>
                  <a:txBody>
                    <a:bodyPr lIns="68400" rIns="68400" tIns="0" bIns="0"/>
                    <a:p>
                      <a:pPr algn="ctr">
                        <a:lnSpc>
                          <a:spcPct val="115000"/>
                        </a:lnSpc>
                      </a:pPr>
                      <a:r>
                        <a:rPr lang="en-ZA" sz="1400">
                          <a:solidFill>
                            <a:srgbClr val="000000"/>
                          </a:solidFill>
                          <a:latin typeface="Arial"/>
                          <a:ea typeface="Calibri"/>
                        </a:rPr>
                        <a:t>88.3%</a:t>
                      </a:r>
                      <a:endParaRPr/>
                    </a:p>
                  </a:txBody>
                  <a:tcPr/>
                </a:tc>
              </a:tr>
              <a:tr h="253800">
                <a:tc>
                  <a:txBody>
                    <a:bodyPr lIns="68400" rIns="68400" tIns="0" bIns="0"/>
                    <a:p>
                      <a:pPr>
                        <a:lnSpc>
                          <a:spcPct val="115000"/>
                        </a:lnSpc>
                      </a:pPr>
                      <a:r>
                        <a:rPr b="1" lang="en-ZA" sz="1400">
                          <a:solidFill>
                            <a:srgbClr val="ffffff"/>
                          </a:solidFill>
                          <a:latin typeface="Arial"/>
                          <a:ea typeface="Calibri"/>
                        </a:rPr>
                        <a:t>Gardening</a:t>
                      </a:r>
                      <a:endParaRPr/>
                    </a:p>
                  </a:txBody>
                  <a:tcPr/>
                </a:tc>
                <a:tc>
                  <a:txBody>
                    <a:bodyPr lIns="68400" rIns="68400" tIns="0" bIns="0"/>
                    <a:p>
                      <a:pPr algn="ctr">
                        <a:lnSpc>
                          <a:spcPct val="115000"/>
                        </a:lnSpc>
                      </a:pPr>
                      <a:r>
                        <a:rPr lang="en-ZA" sz="1400">
                          <a:solidFill>
                            <a:srgbClr val="000000"/>
                          </a:solidFill>
                          <a:latin typeface="Arial"/>
                          <a:ea typeface="Calibri"/>
                        </a:rPr>
                        <a:t>33.6%</a:t>
                      </a:r>
                      <a:endParaRPr/>
                    </a:p>
                  </a:txBody>
                  <a:tcPr/>
                </a:tc>
                <a:tc>
                  <a:txBody>
                    <a:bodyPr lIns="68400" rIns="68400" tIns="0" bIns="0"/>
                    <a:p>
                      <a:pPr algn="ctr">
                        <a:lnSpc>
                          <a:spcPct val="115000"/>
                        </a:lnSpc>
                      </a:pPr>
                      <a:r>
                        <a:rPr lang="en-ZA" sz="1400">
                          <a:solidFill>
                            <a:srgbClr val="000000"/>
                          </a:solidFill>
                          <a:latin typeface="Arial"/>
                          <a:ea typeface="Calibri"/>
                        </a:rPr>
                        <a:t>66.4%</a:t>
                      </a:r>
                      <a:endParaRPr/>
                    </a:p>
                  </a:txBody>
                  <a:tcPr/>
                </a:tc>
              </a:tr>
              <a:tr h="253800">
                <a:tc>
                  <a:txBody>
                    <a:bodyPr lIns="68400" rIns="68400" tIns="0" bIns="0"/>
                    <a:p>
                      <a:pPr>
                        <a:lnSpc>
                          <a:spcPct val="115000"/>
                        </a:lnSpc>
                      </a:pPr>
                      <a:r>
                        <a:rPr b="1" lang="en-ZA" sz="1400">
                          <a:solidFill>
                            <a:srgbClr val="ffffff"/>
                          </a:solidFill>
                          <a:latin typeface="Arial"/>
                          <a:ea typeface="Calibri"/>
                        </a:rPr>
                        <a:t>Writing songs</a:t>
                      </a:r>
                      <a:endParaRPr/>
                    </a:p>
                  </a:txBody>
                  <a:tcPr/>
                </a:tc>
                <a:tc>
                  <a:txBody>
                    <a:bodyPr lIns="68400" rIns="68400" tIns="0" bIns="0"/>
                    <a:p>
                      <a:pPr algn="ctr">
                        <a:lnSpc>
                          <a:spcPct val="115000"/>
                        </a:lnSpc>
                      </a:pPr>
                      <a:r>
                        <a:rPr lang="en-ZA" sz="1400">
                          <a:solidFill>
                            <a:srgbClr val="000000"/>
                          </a:solidFill>
                          <a:latin typeface="Arial"/>
                          <a:ea typeface="Calibri"/>
                        </a:rPr>
                        <a:t>4.8%</a:t>
                      </a:r>
                      <a:endParaRPr/>
                    </a:p>
                  </a:txBody>
                  <a:tcPr/>
                </a:tc>
                <a:tc>
                  <a:txBody>
                    <a:bodyPr lIns="68400" rIns="68400" tIns="0" bIns="0"/>
                    <a:p>
                      <a:pPr algn="ctr">
                        <a:lnSpc>
                          <a:spcPct val="115000"/>
                        </a:lnSpc>
                      </a:pPr>
                      <a:r>
                        <a:rPr lang="en-ZA" sz="1400">
                          <a:solidFill>
                            <a:srgbClr val="000000"/>
                          </a:solidFill>
                          <a:latin typeface="Arial"/>
                          <a:ea typeface="Calibri"/>
                        </a:rPr>
                        <a:t>95%</a:t>
                      </a:r>
                      <a:endParaRPr/>
                    </a:p>
                  </a:txBody>
                  <a:tcPr/>
                </a:tc>
              </a:tr>
              <a:tr h="253800">
                <a:tc>
                  <a:txBody>
                    <a:bodyPr lIns="68400" rIns="68400" tIns="0" bIns="0"/>
                    <a:p>
                      <a:pPr>
                        <a:lnSpc>
                          <a:spcPct val="115000"/>
                        </a:lnSpc>
                      </a:pPr>
                      <a:r>
                        <a:rPr b="1" lang="en-ZA" sz="1400">
                          <a:solidFill>
                            <a:srgbClr val="ffffff"/>
                          </a:solidFill>
                          <a:latin typeface="Arial"/>
                          <a:ea typeface="Calibri"/>
                        </a:rPr>
                        <a:t>Singing/Choirs</a:t>
                      </a:r>
                      <a:endParaRPr/>
                    </a:p>
                  </a:txBody>
                  <a:tcPr/>
                </a:tc>
                <a:tc>
                  <a:txBody>
                    <a:bodyPr lIns="68400" rIns="68400" tIns="0" bIns="0"/>
                    <a:p>
                      <a:pPr algn="ctr">
                        <a:lnSpc>
                          <a:spcPct val="115000"/>
                        </a:lnSpc>
                      </a:pPr>
                      <a:r>
                        <a:rPr lang="en-ZA" sz="1400">
                          <a:solidFill>
                            <a:srgbClr val="000000"/>
                          </a:solidFill>
                          <a:latin typeface="Arial"/>
                          <a:ea typeface="Calibri"/>
                        </a:rPr>
                        <a:t>14.9%</a:t>
                      </a:r>
                      <a:endParaRPr/>
                    </a:p>
                  </a:txBody>
                  <a:tcPr/>
                </a:tc>
                <a:tc>
                  <a:txBody>
                    <a:bodyPr lIns="68400" rIns="68400" tIns="0" bIns="0"/>
                    <a:p>
                      <a:pPr algn="ctr">
                        <a:lnSpc>
                          <a:spcPct val="115000"/>
                        </a:lnSpc>
                      </a:pPr>
                      <a:r>
                        <a:rPr lang="en-ZA" sz="1400">
                          <a:solidFill>
                            <a:srgbClr val="000000"/>
                          </a:solidFill>
                          <a:latin typeface="Arial"/>
                          <a:ea typeface="Calibri"/>
                        </a:rPr>
                        <a:t>84.9%</a:t>
                      </a:r>
                      <a:endParaRPr/>
                    </a:p>
                  </a:txBody>
                  <a:tcPr/>
                </a:tc>
              </a:tr>
              <a:tr h="253800">
                <a:tc>
                  <a:txBody>
                    <a:bodyPr lIns="68400" rIns="68400" tIns="0" bIns="0"/>
                    <a:p>
                      <a:pPr>
                        <a:lnSpc>
                          <a:spcPct val="115000"/>
                        </a:lnSpc>
                      </a:pPr>
                      <a:r>
                        <a:rPr b="1" lang="en-ZA" sz="1400">
                          <a:solidFill>
                            <a:srgbClr val="ffffff"/>
                          </a:solidFill>
                          <a:latin typeface="Arial"/>
                          <a:ea typeface="Calibri"/>
                        </a:rPr>
                        <a:t>Gambling</a:t>
                      </a:r>
                      <a:endParaRPr/>
                    </a:p>
                  </a:txBody>
                  <a:tcPr/>
                </a:tc>
                <a:tc>
                  <a:txBody>
                    <a:bodyPr lIns="68400" rIns="68400" tIns="0" bIns="0"/>
                    <a:p>
                      <a:pPr algn="ctr">
                        <a:lnSpc>
                          <a:spcPct val="115000"/>
                        </a:lnSpc>
                      </a:pPr>
                      <a:r>
                        <a:rPr lang="en-ZA" sz="1400">
                          <a:solidFill>
                            <a:srgbClr val="000000"/>
                          </a:solidFill>
                          <a:latin typeface="Arial"/>
                          <a:ea typeface="Calibri"/>
                        </a:rPr>
                        <a:t>6.6%</a:t>
                      </a:r>
                      <a:endParaRPr/>
                    </a:p>
                  </a:txBody>
                  <a:tcPr/>
                </a:tc>
                <a:tc>
                  <a:txBody>
                    <a:bodyPr lIns="68400" rIns="68400" tIns="0" bIns="0"/>
                    <a:p>
                      <a:pPr algn="ctr">
                        <a:lnSpc>
                          <a:spcPct val="115000"/>
                        </a:lnSpc>
                      </a:pPr>
                      <a:r>
                        <a:rPr lang="en-ZA" sz="1400">
                          <a:solidFill>
                            <a:srgbClr val="000000"/>
                          </a:solidFill>
                          <a:latin typeface="Arial"/>
                          <a:ea typeface="Calibri"/>
                        </a:rPr>
                        <a:t>92.8%</a:t>
                      </a:r>
                      <a:endParaRPr/>
                    </a:p>
                  </a:txBody>
                  <a:tcPr/>
                </a:tc>
              </a:tr>
              <a:tr h="253800">
                <a:tc>
                  <a:txBody>
                    <a:bodyPr lIns="68400" rIns="68400" tIns="0" bIns="0"/>
                    <a:p>
                      <a:pPr>
                        <a:lnSpc>
                          <a:spcPct val="115000"/>
                        </a:lnSpc>
                      </a:pPr>
                      <a:r>
                        <a:rPr b="1" lang="en-ZA" sz="1400">
                          <a:solidFill>
                            <a:srgbClr val="ffffff"/>
                          </a:solidFill>
                          <a:latin typeface="Arial"/>
                          <a:ea typeface="Calibri"/>
                        </a:rPr>
                        <a:t>Traditional dancing</a:t>
                      </a:r>
                      <a:endParaRPr/>
                    </a:p>
                  </a:txBody>
                  <a:tcPr/>
                </a:tc>
                <a:tc>
                  <a:txBody>
                    <a:bodyPr lIns="68400" rIns="68400" tIns="0" bIns="0"/>
                    <a:p>
                      <a:pPr algn="ctr">
                        <a:lnSpc>
                          <a:spcPct val="115000"/>
                        </a:lnSpc>
                      </a:pPr>
                      <a:r>
                        <a:rPr lang="en-ZA" sz="1400">
                          <a:solidFill>
                            <a:srgbClr val="000000"/>
                          </a:solidFill>
                          <a:latin typeface="Arial"/>
                          <a:ea typeface="Calibri"/>
                        </a:rPr>
                        <a:t>11.3%</a:t>
                      </a:r>
                      <a:endParaRPr/>
                    </a:p>
                  </a:txBody>
                  <a:tcPr/>
                </a:tc>
                <a:tc>
                  <a:txBody>
                    <a:bodyPr lIns="68400" rIns="68400" tIns="0" bIns="0"/>
                    <a:p>
                      <a:pPr algn="ctr">
                        <a:lnSpc>
                          <a:spcPct val="115000"/>
                        </a:lnSpc>
                      </a:pPr>
                      <a:r>
                        <a:rPr lang="en-ZA" sz="1400">
                          <a:solidFill>
                            <a:srgbClr val="000000"/>
                          </a:solidFill>
                          <a:latin typeface="Arial"/>
                          <a:ea typeface="Calibri"/>
                        </a:rPr>
                        <a:t>88.3%</a:t>
                      </a:r>
                      <a:endParaRPr/>
                    </a:p>
                  </a:txBody>
                  <a:tcPr/>
                </a:tc>
              </a:tr>
              <a:tr h="253800">
                <a:tc>
                  <a:txBody>
                    <a:bodyPr lIns="68400" rIns="68400" tIns="0" bIns="0"/>
                    <a:p>
                      <a:pPr>
                        <a:lnSpc>
                          <a:spcPct val="115000"/>
                        </a:lnSpc>
                      </a:pPr>
                      <a:r>
                        <a:rPr b="1" lang="en-ZA" sz="1400">
                          <a:solidFill>
                            <a:srgbClr val="ffffff"/>
                          </a:solidFill>
                          <a:latin typeface="Arial"/>
                          <a:ea typeface="Calibri"/>
                        </a:rPr>
                        <a:t>Writing poems</a:t>
                      </a:r>
                      <a:endParaRPr/>
                    </a:p>
                  </a:txBody>
                  <a:tcPr/>
                </a:tc>
                <a:tc>
                  <a:txBody>
                    <a:bodyPr lIns="68400" rIns="68400" tIns="0" bIns="0"/>
                    <a:p>
                      <a:pPr algn="ctr">
                        <a:lnSpc>
                          <a:spcPct val="115000"/>
                        </a:lnSpc>
                      </a:pPr>
                      <a:r>
                        <a:rPr lang="en-ZA" sz="1400">
                          <a:solidFill>
                            <a:srgbClr val="000000"/>
                          </a:solidFill>
                          <a:latin typeface="Arial"/>
                          <a:ea typeface="Calibri"/>
                        </a:rPr>
                        <a:t>3%</a:t>
                      </a:r>
                      <a:endParaRPr/>
                    </a:p>
                  </a:txBody>
                  <a:tcPr/>
                </a:tc>
                <a:tc>
                  <a:txBody>
                    <a:bodyPr lIns="68400" rIns="68400" tIns="0" bIns="0"/>
                    <a:p>
                      <a:pPr algn="ctr">
                        <a:lnSpc>
                          <a:spcPct val="115000"/>
                        </a:lnSpc>
                      </a:pPr>
                      <a:r>
                        <a:rPr lang="en-ZA" sz="1400">
                          <a:solidFill>
                            <a:srgbClr val="000000"/>
                          </a:solidFill>
                          <a:latin typeface="Arial"/>
                          <a:ea typeface="Calibri"/>
                        </a:rPr>
                        <a:t>96.6%</a:t>
                      </a:r>
                      <a:endParaRPr/>
                    </a:p>
                  </a:txBody>
                  <a:tcPr/>
                </a:tc>
              </a:tr>
              <a:tr h="253800">
                <a:tc>
                  <a:txBody>
                    <a:bodyPr lIns="68400" rIns="68400" tIns="0" bIns="0"/>
                    <a:p>
                      <a:pPr>
                        <a:lnSpc>
                          <a:spcPct val="115000"/>
                        </a:lnSpc>
                      </a:pPr>
                      <a:r>
                        <a:rPr b="1" lang="en-ZA" sz="1400">
                          <a:solidFill>
                            <a:srgbClr val="ffffff"/>
                          </a:solidFill>
                          <a:latin typeface="Arial"/>
                          <a:ea typeface="Calibri"/>
                        </a:rPr>
                        <a:t>Art work</a:t>
                      </a:r>
                      <a:endParaRPr/>
                    </a:p>
                  </a:txBody>
                  <a:tcPr/>
                </a:tc>
                <a:tc>
                  <a:txBody>
                    <a:bodyPr lIns="68400" rIns="68400" tIns="0" bIns="0"/>
                    <a:p>
                      <a:pPr algn="ctr">
                        <a:lnSpc>
                          <a:spcPct val="115000"/>
                        </a:lnSpc>
                      </a:pPr>
                      <a:r>
                        <a:rPr lang="en-ZA" sz="1400">
                          <a:solidFill>
                            <a:srgbClr val="000000"/>
                          </a:solidFill>
                          <a:latin typeface="Arial"/>
                          <a:ea typeface="Calibri"/>
                        </a:rPr>
                        <a:t>8%</a:t>
                      </a:r>
                      <a:endParaRPr/>
                    </a:p>
                  </a:txBody>
                  <a:tcPr/>
                </a:tc>
                <a:tc>
                  <a:txBody>
                    <a:bodyPr lIns="68400" rIns="68400" tIns="0" bIns="0"/>
                    <a:p>
                      <a:pPr algn="ctr">
                        <a:lnSpc>
                          <a:spcPct val="115000"/>
                        </a:lnSpc>
                      </a:pPr>
                      <a:r>
                        <a:rPr lang="en-ZA" sz="1400">
                          <a:solidFill>
                            <a:srgbClr val="000000"/>
                          </a:solidFill>
                          <a:latin typeface="Arial"/>
                          <a:ea typeface="Calibri"/>
                        </a:rPr>
                        <a:t>91.1%</a:t>
                      </a:r>
                      <a:endParaRPr/>
                    </a:p>
                  </a:txBody>
                  <a:tcPr/>
                </a:tc>
              </a:tr>
              <a:tr h="253800">
                <a:tc>
                  <a:txBody>
                    <a:bodyPr lIns="68400" rIns="68400" tIns="0" bIns="0"/>
                    <a:p>
                      <a:pPr>
                        <a:lnSpc>
                          <a:spcPct val="115000"/>
                        </a:lnSpc>
                      </a:pPr>
                      <a:r>
                        <a:rPr b="1" lang="en-ZA" sz="1400">
                          <a:solidFill>
                            <a:srgbClr val="ffffff"/>
                          </a:solidFill>
                          <a:latin typeface="Arial"/>
                          <a:ea typeface="Calibri"/>
                        </a:rPr>
                        <a:t>Cooking/Baking</a:t>
                      </a:r>
                      <a:endParaRPr/>
                    </a:p>
                  </a:txBody>
                  <a:tcPr/>
                </a:tc>
                <a:tc>
                  <a:txBody>
                    <a:bodyPr lIns="68400" rIns="68400" tIns="0" bIns="0"/>
                    <a:p>
                      <a:pPr algn="ctr">
                        <a:lnSpc>
                          <a:spcPct val="115000"/>
                        </a:lnSpc>
                      </a:pPr>
                      <a:r>
                        <a:rPr b="1" lang="en-ZA" sz="1400">
                          <a:solidFill>
                            <a:srgbClr val="ff0000"/>
                          </a:solidFill>
                          <a:latin typeface="Arial"/>
                          <a:ea typeface="Calibri"/>
                        </a:rPr>
                        <a:t>55.%7</a:t>
                      </a:r>
                      <a:endParaRPr/>
                    </a:p>
                  </a:txBody>
                  <a:tcPr/>
                </a:tc>
                <a:tc>
                  <a:txBody>
                    <a:bodyPr lIns="68400" rIns="68400" tIns="0" bIns="0"/>
                    <a:p>
                      <a:pPr algn="ctr">
                        <a:lnSpc>
                          <a:spcPct val="115000"/>
                        </a:lnSpc>
                      </a:pPr>
                      <a:r>
                        <a:rPr lang="en-ZA" sz="1400">
                          <a:solidFill>
                            <a:srgbClr val="000000"/>
                          </a:solidFill>
                          <a:latin typeface="Arial"/>
                          <a:ea typeface="Calibri"/>
                        </a:rPr>
                        <a:t>43.5%</a:t>
                      </a:r>
                      <a:endParaRPr/>
                    </a:p>
                  </a:txBody>
                  <a:tcPr/>
                </a:tc>
              </a:tr>
              <a:tr h="253800">
                <a:tc>
                  <a:txBody>
                    <a:bodyPr lIns="68400" rIns="68400" tIns="0" bIns="0"/>
                    <a:p>
                      <a:pPr>
                        <a:lnSpc>
                          <a:spcPct val="115000"/>
                        </a:lnSpc>
                      </a:pPr>
                      <a:r>
                        <a:rPr b="1" lang="en-ZA" sz="1400">
                          <a:solidFill>
                            <a:srgbClr val="ffffff"/>
                          </a:solidFill>
                          <a:latin typeface="Arial"/>
                          <a:ea typeface="Calibri"/>
                        </a:rPr>
                        <a:t>Watching sport (TV)</a:t>
                      </a:r>
                      <a:endParaRPr/>
                    </a:p>
                  </a:txBody>
                  <a:tcPr/>
                </a:tc>
                <a:tc>
                  <a:txBody>
                    <a:bodyPr lIns="68400" rIns="68400" tIns="0" bIns="0"/>
                    <a:p>
                      <a:pPr algn="ctr">
                        <a:lnSpc>
                          <a:spcPct val="115000"/>
                        </a:lnSpc>
                      </a:pPr>
                      <a:r>
                        <a:rPr b="1" lang="en-ZA" sz="1400">
                          <a:solidFill>
                            <a:srgbClr val="ff0000"/>
                          </a:solidFill>
                          <a:latin typeface="Arial"/>
                          <a:ea typeface="Calibri"/>
                        </a:rPr>
                        <a:t>41%</a:t>
                      </a:r>
                      <a:endParaRPr/>
                    </a:p>
                  </a:txBody>
                  <a:tcPr/>
                </a:tc>
                <a:tc>
                  <a:txBody>
                    <a:bodyPr lIns="68400" rIns="68400" tIns="0" bIns="0"/>
                    <a:p>
                      <a:pPr algn="ctr">
                        <a:lnSpc>
                          <a:spcPct val="115000"/>
                        </a:lnSpc>
                      </a:pPr>
                      <a:r>
                        <a:rPr lang="en-ZA" sz="1400">
                          <a:solidFill>
                            <a:srgbClr val="000000"/>
                          </a:solidFill>
                          <a:latin typeface="Arial"/>
                          <a:ea typeface="Calibri"/>
                        </a:rPr>
                        <a:t>57.9%</a:t>
                      </a:r>
                      <a:endParaRPr/>
                    </a:p>
                  </a:txBody>
                  <a:tcPr/>
                </a:tc>
              </a:tr>
              <a:tr h="259560">
                <a:tc>
                  <a:txBody>
                    <a:bodyPr lIns="68400" rIns="68400" tIns="0" bIns="0"/>
                    <a:p>
                      <a:pPr>
                        <a:lnSpc>
                          <a:spcPct val="115000"/>
                        </a:lnSpc>
                      </a:pPr>
                      <a:r>
                        <a:rPr b="1" lang="en-ZA" sz="1400">
                          <a:solidFill>
                            <a:srgbClr val="ffffff"/>
                          </a:solidFill>
                          <a:latin typeface="Arial"/>
                          <a:ea typeface="Calibri"/>
                        </a:rPr>
                        <a:t>Watching sport (Live)</a:t>
                      </a:r>
                      <a:endParaRPr/>
                    </a:p>
                  </a:txBody>
                  <a:tcPr/>
                </a:tc>
                <a:tc>
                  <a:txBody>
                    <a:bodyPr lIns="68400" rIns="68400" tIns="0" bIns="0"/>
                    <a:p>
                      <a:pPr algn="ctr">
                        <a:lnSpc>
                          <a:spcPct val="115000"/>
                        </a:lnSpc>
                      </a:pPr>
                      <a:r>
                        <a:rPr lang="en-ZA" sz="1400">
                          <a:solidFill>
                            <a:srgbClr val="000000"/>
                          </a:solidFill>
                          <a:latin typeface="Arial"/>
                          <a:ea typeface="Calibri"/>
                        </a:rPr>
                        <a:t>28.6%</a:t>
                      </a:r>
                      <a:endParaRPr/>
                    </a:p>
                  </a:txBody>
                  <a:tcPr/>
                </a:tc>
                <a:tc>
                  <a:txBody>
                    <a:bodyPr lIns="68400" rIns="68400" tIns="0" bIns="0"/>
                    <a:p>
                      <a:pPr algn="ctr">
                        <a:lnSpc>
                          <a:spcPct val="115000"/>
                        </a:lnSpc>
                      </a:pPr>
                      <a:r>
                        <a:rPr lang="en-ZA" sz="1400">
                          <a:solidFill>
                            <a:srgbClr val="000000"/>
                          </a:solidFill>
                          <a:latin typeface="Arial"/>
                          <a:ea typeface="Calibri"/>
                        </a:rPr>
                        <a:t>70.2%</a:t>
                      </a:r>
                      <a:endParaRPr/>
                    </a:p>
                  </a:txBody>
                  <a:tcPr/>
                </a:tc>
              </a:tr>
            </a:tbl>
          </a:graphicData>
        </a:graphic>
      </p:graphicFrame>
    </p:spTree>
  </p:cSld>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85" name="TextShape 1"/>
          <p:cNvSpPr txBox="1"/>
          <p:nvPr/>
        </p:nvSpPr>
        <p:spPr>
          <a:xfrm>
            <a:off x="108000" y="189000"/>
            <a:ext cx="7343280" cy="576000"/>
          </a:xfrm>
          <a:prstGeom prst="rect">
            <a:avLst/>
          </a:prstGeom>
        </p:spPr>
        <p:txBody>
          <a:bodyPr anchor="ctr"/>
          <a:p>
            <a:pPr>
              <a:lnSpc>
                <a:spcPct val="100000"/>
              </a:lnSpc>
            </a:pPr>
            <a:r>
              <a:rPr b="1" lang="en-US" sz="2800">
                <a:solidFill>
                  <a:srgbClr val="000000"/>
                </a:solidFill>
                <a:latin typeface="Arial"/>
              </a:rPr>
              <a:t>FINDINGS - FUNCTIONALITY</a:t>
            </a:r>
            <a:endParaRPr/>
          </a:p>
        </p:txBody>
      </p:sp>
      <p:sp>
        <p:nvSpPr>
          <p:cNvPr id="986" name="TextShape 2"/>
          <p:cNvSpPr txBox="1"/>
          <p:nvPr/>
        </p:nvSpPr>
        <p:spPr>
          <a:xfrm>
            <a:off x="179280" y="907920"/>
            <a:ext cx="8640360" cy="5949720"/>
          </a:xfrm>
          <a:prstGeom prst="rect">
            <a:avLst/>
          </a:prstGeom>
        </p:spPr>
        <p:txBody>
          <a:bodyPr/>
          <a:p>
            <a:pPr algn="just">
              <a:lnSpc>
                <a:spcPct val="100000"/>
              </a:lnSpc>
            </a:pPr>
            <a:r>
              <a:rPr b="1" lang="en-US" sz="2600" u="sng">
                <a:solidFill>
                  <a:srgbClr val="ff6600"/>
                </a:solidFill>
                <a:latin typeface="Arial"/>
              </a:rPr>
              <a:t>Functionality of local Government </a:t>
            </a:r>
            <a:endParaRPr/>
          </a:p>
          <a:p>
            <a:pPr algn="just">
              <a:lnSpc>
                <a:spcPct val="100000"/>
              </a:lnSpc>
            </a:pPr>
            <a:endParaRPr/>
          </a:p>
          <a:p>
            <a:pPr algn="just">
              <a:lnSpc>
                <a:spcPct val="100000"/>
              </a:lnSpc>
            </a:pPr>
            <a:r>
              <a:rPr b="1" lang="en-US" sz="2600">
                <a:solidFill>
                  <a:srgbClr val="000000"/>
                </a:solidFill>
                <a:latin typeface="Arial"/>
              </a:rPr>
              <a:t>The local municipality as service provider:</a:t>
            </a:r>
            <a:endParaRPr/>
          </a:p>
          <a:p>
            <a:pPr algn="just">
              <a:lnSpc>
                <a:spcPct val="100000"/>
              </a:lnSpc>
              <a:buSzPct val="160000"/>
              <a:buFont typeface="StarSymbol"/>
              <a:buChar char=""/>
            </a:pPr>
            <a:r>
              <a:rPr b="1" lang="en-US" sz="2600">
                <a:solidFill>
                  <a:srgbClr val="0070c0"/>
                </a:solidFill>
                <a:latin typeface="Arial"/>
              </a:rPr>
              <a:t>Poor service (n=179 – 35.5%)</a:t>
            </a:r>
            <a:endParaRPr/>
          </a:p>
          <a:p>
            <a:pPr algn="just">
              <a:lnSpc>
                <a:spcPct val="100000"/>
              </a:lnSpc>
              <a:buSzPct val="160000"/>
              <a:buFont typeface="StarSymbol"/>
              <a:buChar char=""/>
            </a:pPr>
            <a:r>
              <a:rPr b="1" lang="en-US" sz="2600">
                <a:solidFill>
                  <a:srgbClr val="000000"/>
                </a:solidFill>
                <a:latin typeface="Arial"/>
              </a:rPr>
              <a:t>Bad (n=51 – 10.1%)</a:t>
            </a:r>
            <a:endParaRPr/>
          </a:p>
          <a:p>
            <a:pPr algn="just">
              <a:lnSpc>
                <a:spcPct val="100000"/>
              </a:lnSpc>
              <a:buSzPct val="160000"/>
              <a:buFont typeface="StarSymbol"/>
              <a:buChar char=""/>
            </a:pPr>
            <a:r>
              <a:rPr b="1" lang="en-US" sz="2600">
                <a:solidFill>
                  <a:srgbClr val="000000"/>
                </a:solidFill>
                <a:latin typeface="Arial"/>
              </a:rPr>
              <a:t>Nepotism (n=45 – 8.9%)</a:t>
            </a:r>
            <a:endParaRPr/>
          </a:p>
          <a:p>
            <a:pPr algn="just">
              <a:lnSpc>
                <a:spcPct val="100000"/>
              </a:lnSpc>
              <a:buSzPct val="160000"/>
              <a:buFont typeface="StarSymbol"/>
              <a:buChar char=""/>
            </a:pPr>
            <a:r>
              <a:rPr b="1" lang="en-US" sz="2600">
                <a:solidFill>
                  <a:srgbClr val="000000"/>
                </a:solidFill>
                <a:latin typeface="Arial"/>
              </a:rPr>
              <a:t>Don't keep promises (n=30 – 6%)</a:t>
            </a:r>
            <a:endParaRPr/>
          </a:p>
          <a:p>
            <a:pPr algn="just">
              <a:lnSpc>
                <a:spcPct val="100000"/>
              </a:lnSpc>
              <a:buSzPct val="160000"/>
              <a:buFont typeface="StarSymbol"/>
              <a:buChar char=""/>
            </a:pPr>
            <a:r>
              <a:rPr b="1" lang="en-US" sz="2600">
                <a:solidFill>
                  <a:srgbClr val="000000"/>
                </a:solidFill>
                <a:latin typeface="Arial"/>
              </a:rPr>
              <a:t>Failing us (n=27 – 5.4%)</a:t>
            </a:r>
            <a:endParaRPr/>
          </a:p>
          <a:p>
            <a:pPr algn="just">
              <a:lnSpc>
                <a:spcPct val="100000"/>
              </a:lnSpc>
            </a:pPr>
            <a:endParaRPr/>
          </a:p>
          <a:p>
            <a:pPr algn="just">
              <a:lnSpc>
                <a:spcPct val="100000"/>
              </a:lnSpc>
            </a:pPr>
            <a:r>
              <a:rPr b="1" lang="en-US" sz="2600">
                <a:solidFill>
                  <a:srgbClr val="000000"/>
                </a:solidFill>
                <a:latin typeface="Arial"/>
              </a:rPr>
              <a:t>Awareness of the local municipality and assistance:</a:t>
            </a:r>
            <a:r>
              <a:rPr b="1" lang="en-US" sz="2600">
                <a:solidFill>
                  <a:srgbClr val="000000"/>
                </a:solidFill>
                <a:latin typeface="Arial"/>
              </a:rPr>
              <a:t>	</a:t>
            </a:r>
            <a:endParaRPr/>
          </a:p>
          <a:p>
            <a:pPr algn="just">
              <a:lnSpc>
                <a:spcPct val="100000"/>
              </a:lnSpc>
              <a:buSzPct val="160000"/>
              <a:buFont typeface="StarSymbol"/>
              <a:buChar char=""/>
            </a:pPr>
            <a:r>
              <a:rPr b="1" lang="en-US" sz="2600">
                <a:solidFill>
                  <a:srgbClr val="0070c0"/>
                </a:solidFill>
                <a:latin typeface="Arial"/>
              </a:rPr>
              <a:t>Yes, but they don't do anything (n=142 – 28.2%)</a:t>
            </a:r>
            <a:endParaRPr/>
          </a:p>
          <a:p>
            <a:pPr algn="just">
              <a:lnSpc>
                <a:spcPct val="100000"/>
              </a:lnSpc>
              <a:buSzPct val="160000"/>
              <a:buFont typeface="StarSymbol"/>
              <a:buChar char=""/>
            </a:pPr>
            <a:r>
              <a:rPr b="1" lang="en-US" sz="2600">
                <a:solidFill>
                  <a:srgbClr val="000000"/>
                </a:solidFill>
                <a:latin typeface="Arial"/>
              </a:rPr>
              <a:t>Yes, but they are corrupt (n=36 – 7.2%)</a:t>
            </a:r>
            <a:endParaRPr/>
          </a:p>
          <a:p>
            <a:pPr algn="just">
              <a:lnSpc>
                <a:spcPct val="100000"/>
              </a:lnSpc>
              <a:buSzPct val="160000"/>
              <a:buFont typeface="StarSymbol"/>
              <a:buChar char=""/>
            </a:pPr>
            <a:r>
              <a:rPr b="1" lang="en-US" sz="2600">
                <a:solidFill>
                  <a:srgbClr val="000000"/>
                </a:solidFill>
                <a:latin typeface="Arial"/>
              </a:rPr>
              <a:t>Yes (n=28 – 5.6%)</a:t>
            </a:r>
            <a:endParaRPr/>
          </a:p>
          <a:p>
            <a:pPr algn="just">
              <a:lnSpc>
                <a:spcPct val="100000"/>
              </a:lnSpc>
              <a:buSzPct val="160000"/>
              <a:buFont typeface="StarSymbol"/>
              <a:buChar char=""/>
            </a:pPr>
            <a:r>
              <a:rPr b="1" lang="en-US" sz="2600">
                <a:solidFill>
                  <a:srgbClr val="000000"/>
                </a:solidFill>
                <a:latin typeface="Arial"/>
              </a:rPr>
              <a:t>Yes they have assisted (n=24 – 4.8%)</a:t>
            </a:r>
            <a:endParaRPr/>
          </a:p>
          <a:p>
            <a:pPr algn="just">
              <a:lnSpc>
                <a:spcPct val="100000"/>
              </a:lnSpc>
              <a:buSzPct val="160000"/>
              <a:buFont typeface="StarSymbol"/>
              <a:buChar char=""/>
            </a:pPr>
            <a:r>
              <a:rPr b="1" lang="en-US" sz="2600">
                <a:solidFill>
                  <a:srgbClr val="000000"/>
                </a:solidFill>
                <a:latin typeface="Arial"/>
              </a:rPr>
              <a:t>Yes, but there is nepotism (n=23 – 4.6%)</a:t>
            </a:r>
            <a:endParaRPr/>
          </a:p>
        </p:txBody>
      </p:sp>
    </p:spTree>
  </p:cSld>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graphicFrame>
        <p:nvGraphicFramePr>
          <p:cNvPr id="987" name="Table 1"/>
          <p:cNvGraphicFramePr/>
          <p:nvPr/>
        </p:nvGraphicFramePr>
        <p:xfrm>
          <a:off x="179640" y="620640"/>
          <a:ext cx="6840360" cy="5880600"/>
        </p:xfrm>
        <a:graphic>
          <a:graphicData uri="http://schemas.openxmlformats.org/drawingml/2006/table">
            <a:tbl>
              <a:tblPr/>
              <a:tblGrid>
                <a:gridCol w="2731320"/>
                <a:gridCol w="1369440"/>
                <a:gridCol w="1445760"/>
                <a:gridCol w="1293840"/>
              </a:tblGrid>
              <a:tr h="664200">
                <a:tc>
                  <a:txBody>
                    <a:bodyPr lIns="68400" rIns="68400" tIns="0" bIns="0" anchor="ctr"/>
                    <a:p>
                      <a:pPr algn="ctr">
                        <a:lnSpc>
                          <a:spcPct val="115000"/>
                        </a:lnSpc>
                      </a:pPr>
                      <a:r>
                        <a:rPr b="1" lang="en-ZA" sz="2000">
                          <a:solidFill>
                            <a:srgbClr val="ffffff"/>
                          </a:solidFill>
                          <a:latin typeface="Calibri"/>
                          <a:ea typeface="Times New Roman"/>
                        </a:rPr>
                        <a:t>Problem/Risk</a:t>
                      </a:r>
                      <a:endParaRPr/>
                    </a:p>
                  </a:txBody>
                  <a:tcPr/>
                </a:tc>
                <a:tc>
                  <a:txBody>
                    <a:bodyPr lIns="68400" rIns="68400" tIns="0" bIns="0" anchor="ctr"/>
                    <a:p>
                      <a:pPr algn="ctr">
                        <a:lnSpc>
                          <a:spcPct val="115000"/>
                        </a:lnSpc>
                      </a:pPr>
                      <a:r>
                        <a:rPr b="1" lang="en-ZA" sz="2000">
                          <a:solidFill>
                            <a:srgbClr val="ffffff"/>
                          </a:solidFill>
                          <a:latin typeface="Calibri"/>
                          <a:ea typeface="Times New Roman"/>
                        </a:rPr>
                        <a:t>Very bad</a:t>
                      </a:r>
                      <a:endParaRPr/>
                    </a:p>
                  </a:txBody>
                  <a:tcPr/>
                </a:tc>
                <a:tc>
                  <a:txBody>
                    <a:bodyPr lIns="68400" rIns="68400" tIns="0" bIns="0" anchor="ctr"/>
                    <a:p>
                      <a:pPr algn="ctr">
                        <a:lnSpc>
                          <a:spcPct val="115000"/>
                        </a:lnSpc>
                      </a:pPr>
                      <a:r>
                        <a:rPr b="1" lang="en-ZA" sz="2000">
                          <a:solidFill>
                            <a:srgbClr val="ffffff"/>
                          </a:solidFill>
                          <a:latin typeface="Calibri"/>
                          <a:ea typeface="Times New Roman"/>
                        </a:rPr>
                        <a:t>Not so bad</a:t>
                      </a:r>
                      <a:endParaRPr/>
                    </a:p>
                  </a:txBody>
                  <a:tcPr/>
                </a:tc>
                <a:tc>
                  <a:txBody>
                    <a:bodyPr lIns="68400" rIns="68400" tIns="0" bIns="0" anchor="ctr"/>
                    <a:p>
                      <a:pPr algn="ctr">
                        <a:lnSpc>
                          <a:spcPct val="115000"/>
                        </a:lnSpc>
                      </a:pPr>
                      <a:r>
                        <a:rPr b="1" lang="en-ZA">
                          <a:solidFill>
                            <a:srgbClr val="ffffff"/>
                          </a:solidFill>
                          <a:latin typeface="Calibri"/>
                          <a:ea typeface="Calibri"/>
                        </a:rPr>
                        <a:t>No problem</a:t>
                      </a:r>
                      <a:endParaRPr/>
                    </a:p>
                  </a:txBody>
                  <a:tcPr/>
                </a:tc>
              </a:tr>
              <a:tr h="342000">
                <a:tc>
                  <a:txBody>
                    <a:bodyPr lIns="9360" rIns="9360" tIns="9360" bIns="0" anchor="ctr"/>
                    <a:p>
                      <a:pPr>
                        <a:lnSpc>
                          <a:spcPct val="100000"/>
                        </a:lnSpc>
                      </a:pPr>
                      <a:r>
                        <a:rPr b="1" lang="en-ZA" sz="1600">
                          <a:solidFill>
                            <a:srgbClr val="ff0000"/>
                          </a:solidFill>
                          <a:latin typeface="Calibri"/>
                        </a:rPr>
                        <a:t>Dusty</a:t>
                      </a:r>
                      <a:endParaRPr/>
                    </a:p>
                  </a:txBody>
                  <a:tcPr/>
                </a:tc>
                <a:tc>
                  <a:txBody>
                    <a:bodyPr lIns="9360" rIns="9360" tIns="9360" bIns="0" anchor="ctr"/>
                    <a:p>
                      <a:pPr algn="ctr">
                        <a:lnSpc>
                          <a:spcPct val="100000"/>
                        </a:lnSpc>
                      </a:pPr>
                      <a:r>
                        <a:rPr b="1" lang="en-ZA" sz="1600">
                          <a:solidFill>
                            <a:srgbClr val="ff0000"/>
                          </a:solidFill>
                          <a:latin typeface="Calibri"/>
                        </a:rPr>
                        <a:t>90.8%</a:t>
                      </a:r>
                      <a:endParaRPr/>
                    </a:p>
                  </a:txBody>
                  <a:tcPr/>
                </a:tc>
                <a:tc>
                  <a:txBody>
                    <a:bodyPr lIns="9360" rIns="9360" tIns="9360" bIns="0" anchor="ctr"/>
                    <a:p>
                      <a:pPr algn="ctr">
                        <a:lnSpc>
                          <a:spcPct val="100000"/>
                        </a:lnSpc>
                      </a:pPr>
                      <a:r>
                        <a:rPr lang="en-ZA" sz="1600">
                          <a:solidFill>
                            <a:srgbClr val="000000"/>
                          </a:solidFill>
                          <a:latin typeface="Calibri"/>
                        </a:rPr>
                        <a:t>7.4%</a:t>
                      </a:r>
                      <a:endParaRPr/>
                    </a:p>
                  </a:txBody>
                  <a:tcPr/>
                </a:tc>
                <a:tc>
                  <a:txBody>
                    <a:bodyPr lIns="9360" rIns="9360" tIns="9360" bIns="0" anchor="ctr"/>
                    <a:p>
                      <a:pPr algn="ctr">
                        <a:lnSpc>
                          <a:spcPct val="100000"/>
                        </a:lnSpc>
                      </a:pPr>
                      <a:r>
                        <a:rPr lang="en-ZA" sz="1600">
                          <a:solidFill>
                            <a:srgbClr val="000000"/>
                          </a:solidFill>
                          <a:latin typeface="Calibri"/>
                        </a:rPr>
                        <a:t>1.8%</a:t>
                      </a:r>
                      <a:endParaRPr/>
                    </a:p>
                  </a:txBody>
                  <a:tcPr/>
                </a:tc>
              </a:tr>
              <a:tr h="342000">
                <a:tc>
                  <a:txBody>
                    <a:bodyPr lIns="9360" rIns="9360" tIns="9360" bIns="0" anchor="ctr"/>
                    <a:p>
                      <a:pPr>
                        <a:lnSpc>
                          <a:spcPct val="100000"/>
                        </a:lnSpc>
                      </a:pPr>
                      <a:r>
                        <a:rPr lang="en-ZA" sz="1600">
                          <a:solidFill>
                            <a:srgbClr val="ff0000"/>
                          </a:solidFill>
                          <a:latin typeface="Calibri"/>
                        </a:rPr>
                        <a:t>Dangerous fumes</a:t>
                      </a:r>
                      <a:endParaRPr/>
                    </a:p>
                  </a:txBody>
                  <a:tcPr/>
                </a:tc>
                <a:tc>
                  <a:txBody>
                    <a:bodyPr lIns="9360" rIns="9360" tIns="9360" bIns="0" anchor="ctr"/>
                    <a:p>
                      <a:pPr algn="ctr">
                        <a:lnSpc>
                          <a:spcPct val="100000"/>
                        </a:lnSpc>
                      </a:pPr>
                      <a:r>
                        <a:rPr lang="en-ZA" sz="1600">
                          <a:solidFill>
                            <a:srgbClr val="ff0000"/>
                          </a:solidFill>
                          <a:latin typeface="Calibri"/>
                        </a:rPr>
                        <a:t>49.8%</a:t>
                      </a:r>
                      <a:endParaRPr/>
                    </a:p>
                  </a:txBody>
                  <a:tcPr/>
                </a:tc>
                <a:tc>
                  <a:txBody>
                    <a:bodyPr lIns="9360" rIns="9360" tIns="9360" bIns="0" anchor="ctr"/>
                    <a:p>
                      <a:pPr algn="ctr">
                        <a:lnSpc>
                          <a:spcPct val="100000"/>
                        </a:lnSpc>
                      </a:pPr>
                      <a:r>
                        <a:rPr lang="en-ZA" sz="1600">
                          <a:solidFill>
                            <a:srgbClr val="000000"/>
                          </a:solidFill>
                          <a:latin typeface="Calibri"/>
                        </a:rPr>
                        <a:t>27.6%</a:t>
                      </a:r>
                      <a:endParaRPr/>
                    </a:p>
                  </a:txBody>
                  <a:tcPr/>
                </a:tc>
                <a:tc>
                  <a:txBody>
                    <a:bodyPr lIns="9360" rIns="9360" tIns="9360" bIns="0" anchor="ctr"/>
                    <a:p>
                      <a:pPr algn="ctr">
                        <a:lnSpc>
                          <a:spcPct val="100000"/>
                        </a:lnSpc>
                      </a:pPr>
                      <a:r>
                        <a:rPr lang="en-ZA" sz="1600">
                          <a:solidFill>
                            <a:srgbClr val="000000"/>
                          </a:solidFill>
                          <a:latin typeface="Calibri"/>
                        </a:rPr>
                        <a:t>22.6%</a:t>
                      </a:r>
                      <a:endParaRPr/>
                    </a:p>
                  </a:txBody>
                  <a:tcPr/>
                </a:tc>
              </a:tr>
              <a:tr h="342000">
                <a:tc>
                  <a:txBody>
                    <a:bodyPr lIns="9360" rIns="9360" tIns="9360" bIns="0" anchor="ctr"/>
                    <a:p>
                      <a:pPr>
                        <a:lnSpc>
                          <a:spcPct val="100000"/>
                        </a:lnSpc>
                      </a:pPr>
                      <a:r>
                        <a:rPr lang="en-ZA" sz="1600">
                          <a:solidFill>
                            <a:srgbClr val="000000"/>
                          </a:solidFill>
                          <a:latin typeface="Calibri"/>
                        </a:rPr>
                        <a:t>Underground mining</a:t>
                      </a:r>
                      <a:endParaRPr/>
                    </a:p>
                  </a:txBody>
                  <a:tcPr/>
                </a:tc>
                <a:tc>
                  <a:txBody>
                    <a:bodyPr lIns="9360" rIns="9360" tIns="9360" bIns="0" anchor="ctr"/>
                    <a:p>
                      <a:pPr algn="ctr">
                        <a:lnSpc>
                          <a:spcPct val="100000"/>
                        </a:lnSpc>
                      </a:pPr>
                      <a:r>
                        <a:rPr lang="en-ZA" sz="1600">
                          <a:solidFill>
                            <a:srgbClr val="000000"/>
                          </a:solidFill>
                          <a:latin typeface="Calibri"/>
                        </a:rPr>
                        <a:t>41.5%</a:t>
                      </a:r>
                      <a:endParaRPr/>
                    </a:p>
                  </a:txBody>
                  <a:tcPr/>
                </a:tc>
                <a:tc>
                  <a:txBody>
                    <a:bodyPr lIns="9360" rIns="9360" tIns="9360" bIns="0" anchor="ctr"/>
                    <a:p>
                      <a:pPr algn="ctr">
                        <a:lnSpc>
                          <a:spcPct val="100000"/>
                        </a:lnSpc>
                      </a:pPr>
                      <a:r>
                        <a:rPr lang="en-ZA" sz="1600">
                          <a:solidFill>
                            <a:srgbClr val="000000"/>
                          </a:solidFill>
                          <a:latin typeface="Calibri"/>
                        </a:rPr>
                        <a:t>34.3%</a:t>
                      </a:r>
                      <a:endParaRPr/>
                    </a:p>
                  </a:txBody>
                  <a:tcPr/>
                </a:tc>
                <a:tc>
                  <a:txBody>
                    <a:bodyPr lIns="9360" rIns="9360" tIns="9360" bIns="0" anchor="ctr"/>
                    <a:p>
                      <a:pPr algn="ctr">
                        <a:lnSpc>
                          <a:spcPct val="100000"/>
                        </a:lnSpc>
                      </a:pPr>
                      <a:r>
                        <a:rPr lang="en-ZA" sz="1600">
                          <a:solidFill>
                            <a:srgbClr val="000000"/>
                          </a:solidFill>
                          <a:latin typeface="Calibri"/>
                        </a:rPr>
                        <a:t>24.2%</a:t>
                      </a:r>
                      <a:endParaRPr/>
                    </a:p>
                  </a:txBody>
                  <a:tcPr/>
                </a:tc>
              </a:tr>
              <a:tr h="342000">
                <a:tc>
                  <a:txBody>
                    <a:bodyPr lIns="9360" rIns="9360" tIns="9360" bIns="0" anchor="ctr"/>
                    <a:p>
                      <a:pPr>
                        <a:lnSpc>
                          <a:spcPct val="100000"/>
                        </a:lnSpc>
                      </a:pPr>
                      <a:r>
                        <a:rPr lang="en-ZA" sz="1600">
                          <a:solidFill>
                            <a:srgbClr val="000000"/>
                          </a:solidFill>
                          <a:latin typeface="Calibri"/>
                        </a:rPr>
                        <a:t>Dolomite underlain area</a:t>
                      </a:r>
                      <a:endParaRPr/>
                    </a:p>
                  </a:txBody>
                  <a:tcPr/>
                </a:tc>
                <a:tc>
                  <a:txBody>
                    <a:bodyPr lIns="9360" rIns="9360" tIns="9360" bIns="0" anchor="ctr"/>
                    <a:p>
                      <a:pPr algn="ctr">
                        <a:lnSpc>
                          <a:spcPct val="100000"/>
                        </a:lnSpc>
                      </a:pPr>
                      <a:r>
                        <a:rPr b="1" lang="en-ZA" sz="1600">
                          <a:solidFill>
                            <a:srgbClr val="1f497d"/>
                          </a:solidFill>
                          <a:latin typeface="Calibri"/>
                        </a:rPr>
                        <a:t>38.0%</a:t>
                      </a:r>
                      <a:endParaRPr/>
                    </a:p>
                  </a:txBody>
                  <a:tcPr/>
                </a:tc>
                <a:tc>
                  <a:txBody>
                    <a:bodyPr lIns="9360" rIns="9360" tIns="9360" bIns="0" anchor="ctr"/>
                    <a:p>
                      <a:pPr algn="ctr">
                        <a:lnSpc>
                          <a:spcPct val="100000"/>
                        </a:lnSpc>
                      </a:pPr>
                      <a:r>
                        <a:rPr b="1" lang="en-ZA" sz="1600">
                          <a:solidFill>
                            <a:srgbClr val="1f497d"/>
                          </a:solidFill>
                          <a:latin typeface="Calibri"/>
                        </a:rPr>
                        <a:t>31.9%</a:t>
                      </a:r>
                      <a:endParaRPr/>
                    </a:p>
                  </a:txBody>
                  <a:tcPr/>
                </a:tc>
                <a:tc>
                  <a:txBody>
                    <a:bodyPr lIns="9360" rIns="9360" tIns="9360" bIns="0" anchor="ctr"/>
                    <a:p>
                      <a:pPr algn="ctr">
                        <a:lnSpc>
                          <a:spcPct val="100000"/>
                        </a:lnSpc>
                      </a:pPr>
                      <a:r>
                        <a:rPr b="1" lang="en-ZA" sz="1600">
                          <a:solidFill>
                            <a:srgbClr val="1f497d"/>
                          </a:solidFill>
                          <a:latin typeface="Calibri"/>
                        </a:rPr>
                        <a:t>30.1%</a:t>
                      </a:r>
                      <a:endParaRPr/>
                    </a:p>
                  </a:txBody>
                  <a:tcPr/>
                </a:tc>
              </a:tr>
              <a:tr h="342000">
                <a:tc>
                  <a:txBody>
                    <a:bodyPr lIns="9360" rIns="9360" tIns="9360" bIns="0" anchor="ctr"/>
                    <a:p>
                      <a:pPr>
                        <a:lnSpc>
                          <a:spcPct val="100000"/>
                        </a:lnSpc>
                      </a:pPr>
                      <a:r>
                        <a:rPr lang="en-ZA" sz="1600">
                          <a:solidFill>
                            <a:srgbClr val="000000"/>
                          </a:solidFill>
                          <a:latin typeface="Calibri"/>
                        </a:rPr>
                        <a:t>Sinkholes</a:t>
                      </a:r>
                      <a:endParaRPr/>
                    </a:p>
                  </a:txBody>
                  <a:tcPr/>
                </a:tc>
                <a:tc>
                  <a:txBody>
                    <a:bodyPr lIns="9360" rIns="9360" tIns="9360" bIns="0" anchor="ctr"/>
                    <a:p>
                      <a:pPr algn="ctr">
                        <a:lnSpc>
                          <a:spcPct val="100000"/>
                        </a:lnSpc>
                      </a:pPr>
                      <a:r>
                        <a:rPr lang="en-ZA" sz="1600">
                          <a:solidFill>
                            <a:srgbClr val="000000"/>
                          </a:solidFill>
                          <a:latin typeface="Calibri"/>
                        </a:rPr>
                        <a:t>41.2%</a:t>
                      </a:r>
                      <a:endParaRPr/>
                    </a:p>
                  </a:txBody>
                  <a:tcPr/>
                </a:tc>
                <a:tc>
                  <a:txBody>
                    <a:bodyPr lIns="9360" rIns="9360" tIns="9360" bIns="0" anchor="ctr"/>
                    <a:p>
                      <a:pPr algn="ctr">
                        <a:lnSpc>
                          <a:spcPct val="100000"/>
                        </a:lnSpc>
                      </a:pPr>
                      <a:r>
                        <a:rPr lang="en-ZA" sz="1600">
                          <a:solidFill>
                            <a:srgbClr val="000000"/>
                          </a:solidFill>
                          <a:latin typeface="Calibri"/>
                        </a:rPr>
                        <a:t>32.7%</a:t>
                      </a:r>
                      <a:endParaRPr/>
                    </a:p>
                  </a:txBody>
                  <a:tcPr/>
                </a:tc>
                <a:tc>
                  <a:txBody>
                    <a:bodyPr lIns="9360" rIns="9360" tIns="9360" bIns="0" anchor="ctr"/>
                    <a:p>
                      <a:pPr algn="ctr">
                        <a:lnSpc>
                          <a:spcPct val="100000"/>
                        </a:lnSpc>
                      </a:pPr>
                      <a:r>
                        <a:rPr lang="en-ZA" sz="1600">
                          <a:solidFill>
                            <a:srgbClr val="000000"/>
                          </a:solidFill>
                          <a:latin typeface="Calibri"/>
                        </a:rPr>
                        <a:t>26.1%</a:t>
                      </a:r>
                      <a:endParaRPr/>
                    </a:p>
                  </a:txBody>
                  <a:tcPr/>
                </a:tc>
              </a:tr>
              <a:tr h="342000">
                <a:tc>
                  <a:txBody>
                    <a:bodyPr lIns="9360" rIns="9360" tIns="9360" bIns="0" anchor="ctr"/>
                    <a:p>
                      <a:pPr>
                        <a:lnSpc>
                          <a:spcPct val="100000"/>
                        </a:lnSpc>
                      </a:pPr>
                      <a:r>
                        <a:rPr lang="en-ZA" sz="1600">
                          <a:solidFill>
                            <a:srgbClr val="000000"/>
                          </a:solidFill>
                          <a:latin typeface="Calibri"/>
                        </a:rPr>
                        <a:t>Acid underground water</a:t>
                      </a:r>
                      <a:endParaRPr/>
                    </a:p>
                  </a:txBody>
                  <a:tcPr/>
                </a:tc>
                <a:tc>
                  <a:txBody>
                    <a:bodyPr lIns="9360" rIns="9360" tIns="9360" bIns="0" anchor="ctr"/>
                    <a:p>
                      <a:pPr algn="ctr">
                        <a:lnSpc>
                          <a:spcPct val="100000"/>
                        </a:lnSpc>
                      </a:pPr>
                      <a:r>
                        <a:rPr b="1" lang="en-ZA" sz="1600">
                          <a:solidFill>
                            <a:srgbClr val="1f497d"/>
                          </a:solidFill>
                          <a:latin typeface="Calibri"/>
                        </a:rPr>
                        <a:t>21.5%</a:t>
                      </a:r>
                      <a:endParaRPr/>
                    </a:p>
                  </a:txBody>
                  <a:tcPr/>
                </a:tc>
                <a:tc>
                  <a:txBody>
                    <a:bodyPr lIns="9360" rIns="9360" tIns="9360" bIns="0" anchor="ctr"/>
                    <a:p>
                      <a:pPr algn="ctr">
                        <a:lnSpc>
                          <a:spcPct val="100000"/>
                        </a:lnSpc>
                      </a:pPr>
                      <a:r>
                        <a:rPr b="1" lang="en-ZA" sz="1600">
                          <a:solidFill>
                            <a:srgbClr val="1f497d"/>
                          </a:solidFill>
                          <a:latin typeface="Calibri"/>
                        </a:rPr>
                        <a:t>28.3%</a:t>
                      </a:r>
                      <a:endParaRPr/>
                    </a:p>
                  </a:txBody>
                  <a:tcPr/>
                </a:tc>
                <a:tc>
                  <a:txBody>
                    <a:bodyPr lIns="9360" rIns="9360" tIns="9360" bIns="0" anchor="ctr"/>
                    <a:p>
                      <a:pPr algn="ctr">
                        <a:lnSpc>
                          <a:spcPct val="100000"/>
                        </a:lnSpc>
                      </a:pPr>
                      <a:r>
                        <a:rPr b="1" lang="en-ZA" sz="1600">
                          <a:solidFill>
                            <a:srgbClr val="1f497d"/>
                          </a:solidFill>
                          <a:latin typeface="Calibri"/>
                        </a:rPr>
                        <a:t>50.2%</a:t>
                      </a:r>
                      <a:endParaRPr/>
                    </a:p>
                  </a:txBody>
                  <a:tcPr/>
                </a:tc>
              </a:tr>
              <a:tr h="342000">
                <a:tc>
                  <a:txBody>
                    <a:bodyPr lIns="9360" rIns="9360" tIns="9360" bIns="0" anchor="ctr"/>
                    <a:p>
                      <a:pPr>
                        <a:lnSpc>
                          <a:spcPct val="100000"/>
                        </a:lnSpc>
                      </a:pPr>
                      <a:r>
                        <a:rPr lang="en-ZA" sz="1600">
                          <a:solidFill>
                            <a:srgbClr val="000000"/>
                          </a:solidFill>
                          <a:latin typeface="Calibri"/>
                        </a:rPr>
                        <a:t>Donaldson dam</a:t>
                      </a:r>
                      <a:endParaRPr/>
                    </a:p>
                  </a:txBody>
                  <a:tcPr/>
                </a:tc>
                <a:tc>
                  <a:txBody>
                    <a:bodyPr lIns="9360" rIns="9360" tIns="9360" bIns="0" anchor="ctr"/>
                    <a:p>
                      <a:pPr algn="ctr">
                        <a:lnSpc>
                          <a:spcPct val="100000"/>
                        </a:lnSpc>
                      </a:pPr>
                      <a:r>
                        <a:rPr lang="en-ZA" sz="1600">
                          <a:solidFill>
                            <a:srgbClr val="000000"/>
                          </a:solidFill>
                          <a:latin typeface="Calibri"/>
                        </a:rPr>
                        <a:t>43.8%</a:t>
                      </a:r>
                      <a:endParaRPr/>
                    </a:p>
                  </a:txBody>
                  <a:tcPr/>
                </a:tc>
                <a:tc>
                  <a:txBody>
                    <a:bodyPr lIns="9360" rIns="9360" tIns="9360" bIns="0" anchor="ctr"/>
                    <a:p>
                      <a:pPr algn="ctr">
                        <a:lnSpc>
                          <a:spcPct val="100000"/>
                        </a:lnSpc>
                      </a:pPr>
                      <a:r>
                        <a:rPr lang="en-ZA" sz="1600">
                          <a:solidFill>
                            <a:srgbClr val="000000"/>
                          </a:solidFill>
                          <a:latin typeface="Calibri"/>
                        </a:rPr>
                        <a:t>20.8%</a:t>
                      </a:r>
                      <a:endParaRPr/>
                    </a:p>
                  </a:txBody>
                  <a:tcPr/>
                </a:tc>
                <a:tc>
                  <a:txBody>
                    <a:bodyPr lIns="9360" rIns="9360" tIns="9360" bIns="0" anchor="ctr"/>
                    <a:p>
                      <a:pPr algn="ctr">
                        <a:lnSpc>
                          <a:spcPct val="100000"/>
                        </a:lnSpc>
                      </a:pPr>
                      <a:r>
                        <a:rPr lang="en-ZA" sz="1600">
                          <a:solidFill>
                            <a:srgbClr val="000000"/>
                          </a:solidFill>
                          <a:latin typeface="Calibri"/>
                        </a:rPr>
                        <a:t>35.4%</a:t>
                      </a:r>
                      <a:endParaRPr/>
                    </a:p>
                  </a:txBody>
                  <a:tcPr/>
                </a:tc>
              </a:tr>
              <a:tr h="342000">
                <a:tc>
                  <a:txBody>
                    <a:bodyPr lIns="9360" rIns="9360" tIns="9360" bIns="0" anchor="ctr"/>
                    <a:p>
                      <a:pPr>
                        <a:lnSpc>
                          <a:spcPct val="100000"/>
                        </a:lnSpc>
                      </a:pPr>
                      <a:r>
                        <a:rPr b="1" lang="en-ZA" sz="1600">
                          <a:solidFill>
                            <a:srgbClr val="ff0000"/>
                          </a:solidFill>
                          <a:latin typeface="Calibri"/>
                        </a:rPr>
                        <a:t>Litter polluting area</a:t>
                      </a:r>
                      <a:endParaRPr/>
                    </a:p>
                  </a:txBody>
                  <a:tcPr/>
                </a:tc>
                <a:tc>
                  <a:txBody>
                    <a:bodyPr lIns="9360" rIns="9360" tIns="9360" bIns="0" anchor="ctr"/>
                    <a:p>
                      <a:pPr algn="ctr">
                        <a:lnSpc>
                          <a:spcPct val="100000"/>
                        </a:lnSpc>
                      </a:pPr>
                      <a:r>
                        <a:rPr b="1" lang="en-ZA" sz="1600">
                          <a:solidFill>
                            <a:srgbClr val="ff0000"/>
                          </a:solidFill>
                          <a:latin typeface="Calibri"/>
                        </a:rPr>
                        <a:t>87.1%</a:t>
                      </a:r>
                      <a:endParaRPr/>
                    </a:p>
                  </a:txBody>
                  <a:tcPr/>
                </a:tc>
                <a:tc>
                  <a:txBody>
                    <a:bodyPr lIns="9360" rIns="9360" tIns="9360" bIns="0" anchor="ctr"/>
                    <a:p>
                      <a:pPr algn="ctr">
                        <a:lnSpc>
                          <a:spcPct val="100000"/>
                        </a:lnSpc>
                      </a:pPr>
                      <a:r>
                        <a:rPr lang="en-ZA" sz="1600">
                          <a:solidFill>
                            <a:srgbClr val="000000"/>
                          </a:solidFill>
                          <a:latin typeface="Calibri"/>
                        </a:rPr>
                        <a:t>9.4%</a:t>
                      </a:r>
                      <a:endParaRPr/>
                    </a:p>
                  </a:txBody>
                  <a:tcPr/>
                </a:tc>
                <a:tc>
                  <a:txBody>
                    <a:bodyPr lIns="9360" rIns="9360" tIns="9360" bIns="0" anchor="ctr"/>
                    <a:p>
                      <a:pPr algn="ctr">
                        <a:lnSpc>
                          <a:spcPct val="100000"/>
                        </a:lnSpc>
                      </a:pPr>
                      <a:r>
                        <a:rPr lang="en-ZA" sz="1600">
                          <a:solidFill>
                            <a:srgbClr val="000000"/>
                          </a:solidFill>
                          <a:latin typeface="Calibri"/>
                        </a:rPr>
                        <a:t>3.4%</a:t>
                      </a:r>
                      <a:endParaRPr/>
                    </a:p>
                  </a:txBody>
                  <a:tcPr/>
                </a:tc>
              </a:tr>
              <a:tr h="342000">
                <a:tc>
                  <a:txBody>
                    <a:bodyPr lIns="9360" rIns="9360" tIns="9360" bIns="0" anchor="ctr"/>
                    <a:p>
                      <a:pPr>
                        <a:lnSpc>
                          <a:spcPct val="100000"/>
                        </a:lnSpc>
                      </a:pPr>
                      <a:r>
                        <a:rPr b="1" lang="en-ZA" sz="1600">
                          <a:solidFill>
                            <a:srgbClr val="ff0000"/>
                          </a:solidFill>
                          <a:latin typeface="Calibri"/>
                        </a:rPr>
                        <a:t>Area is noisy</a:t>
                      </a:r>
                      <a:endParaRPr/>
                    </a:p>
                  </a:txBody>
                  <a:tcPr/>
                </a:tc>
                <a:tc>
                  <a:txBody>
                    <a:bodyPr lIns="9360" rIns="9360" tIns="9360" bIns="0" anchor="ctr"/>
                    <a:p>
                      <a:pPr algn="ctr">
                        <a:lnSpc>
                          <a:spcPct val="100000"/>
                        </a:lnSpc>
                      </a:pPr>
                      <a:r>
                        <a:rPr b="1" lang="en-ZA" sz="1600">
                          <a:solidFill>
                            <a:srgbClr val="ff0000"/>
                          </a:solidFill>
                          <a:latin typeface="Calibri"/>
                        </a:rPr>
                        <a:t>88.6%</a:t>
                      </a:r>
                      <a:endParaRPr/>
                    </a:p>
                  </a:txBody>
                  <a:tcPr/>
                </a:tc>
                <a:tc>
                  <a:txBody>
                    <a:bodyPr lIns="9360" rIns="9360" tIns="9360" bIns="0" anchor="ctr"/>
                    <a:p>
                      <a:pPr algn="ctr">
                        <a:lnSpc>
                          <a:spcPct val="100000"/>
                        </a:lnSpc>
                      </a:pPr>
                      <a:r>
                        <a:rPr lang="en-ZA" sz="1600">
                          <a:solidFill>
                            <a:srgbClr val="000000"/>
                          </a:solidFill>
                          <a:latin typeface="Calibri"/>
                        </a:rPr>
                        <a:t>10.6%</a:t>
                      </a:r>
                      <a:endParaRPr/>
                    </a:p>
                  </a:txBody>
                  <a:tcPr/>
                </a:tc>
                <a:tc>
                  <a:txBody>
                    <a:bodyPr lIns="9360" rIns="9360" tIns="9360" bIns="0" anchor="ctr"/>
                    <a:p>
                      <a:pPr algn="ctr">
                        <a:lnSpc>
                          <a:spcPct val="100000"/>
                        </a:lnSpc>
                      </a:pPr>
                      <a:r>
                        <a:rPr lang="en-ZA" sz="1600">
                          <a:solidFill>
                            <a:srgbClr val="000000"/>
                          </a:solidFill>
                          <a:latin typeface="Calibri"/>
                        </a:rPr>
                        <a:t>0.8%</a:t>
                      </a:r>
                      <a:endParaRPr/>
                    </a:p>
                  </a:txBody>
                  <a:tcPr/>
                </a:tc>
              </a:tr>
              <a:tr h="342000">
                <a:tc>
                  <a:txBody>
                    <a:bodyPr lIns="9360" rIns="9360" tIns="9360" bIns="0" anchor="ctr"/>
                    <a:p>
                      <a:pPr>
                        <a:lnSpc>
                          <a:spcPct val="100000"/>
                        </a:lnSpc>
                      </a:pPr>
                      <a:r>
                        <a:rPr b="1" lang="en-ZA" sz="1600">
                          <a:solidFill>
                            <a:srgbClr val="ff0000"/>
                          </a:solidFill>
                          <a:latin typeface="Calibri"/>
                        </a:rPr>
                        <a:t>Polluted soil</a:t>
                      </a:r>
                      <a:endParaRPr/>
                    </a:p>
                  </a:txBody>
                  <a:tcPr/>
                </a:tc>
                <a:tc>
                  <a:txBody>
                    <a:bodyPr lIns="9360" rIns="9360" tIns="9360" bIns="0" anchor="ctr"/>
                    <a:p>
                      <a:pPr algn="ctr">
                        <a:lnSpc>
                          <a:spcPct val="100000"/>
                        </a:lnSpc>
                      </a:pPr>
                      <a:r>
                        <a:rPr b="1" lang="en-ZA" sz="1600">
                          <a:solidFill>
                            <a:srgbClr val="ff0000"/>
                          </a:solidFill>
                          <a:latin typeface="Calibri"/>
                        </a:rPr>
                        <a:t>62.8%</a:t>
                      </a:r>
                      <a:endParaRPr/>
                    </a:p>
                  </a:txBody>
                  <a:tcPr/>
                </a:tc>
                <a:tc>
                  <a:txBody>
                    <a:bodyPr lIns="9360" rIns="9360" tIns="9360" bIns="0" anchor="ctr"/>
                    <a:p>
                      <a:pPr algn="ctr">
                        <a:lnSpc>
                          <a:spcPct val="100000"/>
                        </a:lnSpc>
                      </a:pPr>
                      <a:r>
                        <a:rPr lang="en-ZA" sz="1600">
                          <a:solidFill>
                            <a:srgbClr val="000000"/>
                          </a:solidFill>
                          <a:latin typeface="Calibri"/>
                        </a:rPr>
                        <a:t>27.4%</a:t>
                      </a:r>
                      <a:endParaRPr/>
                    </a:p>
                  </a:txBody>
                  <a:tcPr/>
                </a:tc>
                <a:tc>
                  <a:txBody>
                    <a:bodyPr lIns="9360" rIns="9360" tIns="9360" bIns="0" anchor="ctr"/>
                    <a:p>
                      <a:pPr algn="ctr">
                        <a:lnSpc>
                          <a:spcPct val="100000"/>
                        </a:lnSpc>
                      </a:pPr>
                      <a:r>
                        <a:rPr lang="en-ZA" sz="1600">
                          <a:solidFill>
                            <a:srgbClr val="000000"/>
                          </a:solidFill>
                          <a:latin typeface="Calibri"/>
                        </a:rPr>
                        <a:t>9.8%</a:t>
                      </a:r>
                      <a:endParaRPr/>
                    </a:p>
                  </a:txBody>
                  <a:tcPr/>
                </a:tc>
              </a:tr>
              <a:tr h="484920">
                <a:tc>
                  <a:txBody>
                    <a:bodyPr lIns="9360" rIns="9360" tIns="9360" bIns="0" anchor="ctr"/>
                    <a:p>
                      <a:pPr>
                        <a:lnSpc>
                          <a:spcPct val="100000"/>
                        </a:lnSpc>
                      </a:pPr>
                      <a:r>
                        <a:rPr lang="en-ZA" sz="1600">
                          <a:solidFill>
                            <a:srgbClr val="000000"/>
                          </a:solidFill>
                          <a:latin typeface="Calibri"/>
                        </a:rPr>
                        <a:t>Access to clean drinking water</a:t>
                      </a:r>
                      <a:endParaRPr/>
                    </a:p>
                  </a:txBody>
                  <a:tcPr/>
                </a:tc>
                <a:tc>
                  <a:txBody>
                    <a:bodyPr lIns="9360" rIns="9360" tIns="9360" bIns="0" anchor="ctr"/>
                    <a:p>
                      <a:pPr algn="ctr">
                        <a:lnSpc>
                          <a:spcPct val="100000"/>
                        </a:lnSpc>
                      </a:pPr>
                      <a:r>
                        <a:rPr lang="en-ZA" sz="1600">
                          <a:solidFill>
                            <a:srgbClr val="000000"/>
                          </a:solidFill>
                          <a:latin typeface="Calibri"/>
                        </a:rPr>
                        <a:t>25.5%</a:t>
                      </a:r>
                      <a:endParaRPr/>
                    </a:p>
                  </a:txBody>
                  <a:tcPr/>
                </a:tc>
                <a:tc>
                  <a:txBody>
                    <a:bodyPr lIns="9360" rIns="9360" tIns="9360" bIns="0" anchor="ctr"/>
                    <a:p>
                      <a:pPr algn="ctr">
                        <a:lnSpc>
                          <a:spcPct val="100000"/>
                        </a:lnSpc>
                      </a:pPr>
                      <a:r>
                        <a:rPr lang="en-ZA" sz="1600">
                          <a:solidFill>
                            <a:srgbClr val="000000"/>
                          </a:solidFill>
                          <a:latin typeface="Calibri"/>
                        </a:rPr>
                        <a:t>29.7%</a:t>
                      </a:r>
                      <a:endParaRPr/>
                    </a:p>
                  </a:txBody>
                  <a:tcPr/>
                </a:tc>
                <a:tc>
                  <a:txBody>
                    <a:bodyPr lIns="9360" rIns="9360" tIns="9360" bIns="0" anchor="ctr"/>
                    <a:p>
                      <a:pPr algn="ctr">
                        <a:lnSpc>
                          <a:spcPct val="100000"/>
                        </a:lnSpc>
                      </a:pPr>
                      <a:r>
                        <a:rPr b="1" lang="en-ZA" sz="1600">
                          <a:solidFill>
                            <a:srgbClr val="ff0000"/>
                          </a:solidFill>
                          <a:latin typeface="Calibri"/>
                        </a:rPr>
                        <a:t>44.9%</a:t>
                      </a:r>
                      <a:endParaRPr/>
                    </a:p>
                  </a:txBody>
                  <a:tcPr/>
                </a:tc>
              </a:tr>
              <a:tr h="342000">
                <a:tc>
                  <a:txBody>
                    <a:bodyPr lIns="9360" rIns="9360" tIns="9360" bIns="0" anchor="ctr"/>
                    <a:p>
                      <a:pPr>
                        <a:lnSpc>
                          <a:spcPct val="100000"/>
                        </a:lnSpc>
                      </a:pPr>
                      <a:r>
                        <a:rPr lang="en-ZA" sz="1600">
                          <a:solidFill>
                            <a:srgbClr val="000000"/>
                          </a:solidFill>
                          <a:latin typeface="Calibri"/>
                        </a:rPr>
                        <a:t>Open canal</a:t>
                      </a:r>
                      <a:endParaRPr/>
                    </a:p>
                  </a:txBody>
                  <a:tcPr/>
                </a:tc>
                <a:tc>
                  <a:txBody>
                    <a:bodyPr lIns="9360" rIns="9360" tIns="9360" bIns="0" anchor="ctr"/>
                    <a:p>
                      <a:pPr algn="ctr">
                        <a:lnSpc>
                          <a:spcPct val="100000"/>
                        </a:lnSpc>
                      </a:pPr>
                      <a:r>
                        <a:rPr lang="en-ZA" sz="1600">
                          <a:solidFill>
                            <a:srgbClr val="000000"/>
                          </a:solidFill>
                          <a:latin typeface="Calibri"/>
                        </a:rPr>
                        <a:t>35.9%</a:t>
                      </a:r>
                      <a:endParaRPr/>
                    </a:p>
                  </a:txBody>
                  <a:tcPr/>
                </a:tc>
                <a:tc>
                  <a:txBody>
                    <a:bodyPr lIns="9360" rIns="9360" tIns="9360" bIns="0" anchor="ctr"/>
                    <a:p>
                      <a:pPr algn="ctr">
                        <a:lnSpc>
                          <a:spcPct val="100000"/>
                        </a:lnSpc>
                      </a:pPr>
                      <a:r>
                        <a:rPr lang="en-ZA" sz="1600">
                          <a:solidFill>
                            <a:srgbClr val="000000"/>
                          </a:solidFill>
                          <a:latin typeface="Calibri"/>
                        </a:rPr>
                        <a:t>30.1%</a:t>
                      </a:r>
                      <a:endParaRPr/>
                    </a:p>
                  </a:txBody>
                  <a:tcPr/>
                </a:tc>
                <a:tc>
                  <a:txBody>
                    <a:bodyPr lIns="9360" rIns="9360" tIns="9360" bIns="0" anchor="ctr"/>
                    <a:p>
                      <a:pPr algn="ctr">
                        <a:lnSpc>
                          <a:spcPct val="100000"/>
                        </a:lnSpc>
                      </a:pPr>
                      <a:r>
                        <a:rPr lang="en-ZA" sz="1600">
                          <a:solidFill>
                            <a:srgbClr val="000000"/>
                          </a:solidFill>
                          <a:latin typeface="Calibri"/>
                        </a:rPr>
                        <a:t>33.9%</a:t>
                      </a:r>
                      <a:endParaRPr/>
                    </a:p>
                  </a:txBody>
                  <a:tcPr/>
                </a:tc>
              </a:tr>
              <a:tr h="484920">
                <a:tc>
                  <a:txBody>
                    <a:bodyPr lIns="9360" rIns="9360" tIns="9360" bIns="0" anchor="ctr"/>
                    <a:p>
                      <a:pPr>
                        <a:lnSpc>
                          <a:spcPct val="100000"/>
                        </a:lnSpc>
                      </a:pPr>
                      <a:r>
                        <a:rPr b="1" lang="en-ZA" sz="1600">
                          <a:solidFill>
                            <a:srgbClr val="ff0000"/>
                          </a:solidFill>
                          <a:latin typeface="Calibri"/>
                        </a:rPr>
                        <a:t>Lack of recreational facilities</a:t>
                      </a:r>
                      <a:endParaRPr/>
                    </a:p>
                  </a:txBody>
                  <a:tcPr/>
                </a:tc>
                <a:tc>
                  <a:txBody>
                    <a:bodyPr lIns="9360" rIns="9360" tIns="9360" bIns="0" anchor="ctr"/>
                    <a:p>
                      <a:pPr algn="ctr">
                        <a:lnSpc>
                          <a:spcPct val="100000"/>
                        </a:lnSpc>
                      </a:pPr>
                      <a:r>
                        <a:rPr b="1" lang="en-ZA" sz="1600">
                          <a:solidFill>
                            <a:srgbClr val="ff0000"/>
                          </a:solidFill>
                          <a:latin typeface="Calibri"/>
                        </a:rPr>
                        <a:t>63.7%</a:t>
                      </a:r>
                      <a:endParaRPr/>
                    </a:p>
                  </a:txBody>
                  <a:tcPr/>
                </a:tc>
                <a:tc>
                  <a:txBody>
                    <a:bodyPr lIns="9360" rIns="9360" tIns="9360" bIns="0" anchor="ctr"/>
                    <a:p>
                      <a:pPr algn="ctr">
                        <a:lnSpc>
                          <a:spcPct val="100000"/>
                        </a:lnSpc>
                      </a:pPr>
                      <a:r>
                        <a:rPr lang="en-ZA" sz="1600">
                          <a:solidFill>
                            <a:srgbClr val="000000"/>
                          </a:solidFill>
                          <a:latin typeface="Calibri"/>
                        </a:rPr>
                        <a:t>22.8%</a:t>
                      </a:r>
                      <a:endParaRPr/>
                    </a:p>
                  </a:txBody>
                  <a:tcPr/>
                </a:tc>
                <a:tc>
                  <a:txBody>
                    <a:bodyPr lIns="9360" rIns="9360" tIns="9360" bIns="0" anchor="ctr"/>
                    <a:p>
                      <a:pPr algn="ctr">
                        <a:lnSpc>
                          <a:spcPct val="100000"/>
                        </a:lnSpc>
                      </a:pPr>
                      <a:r>
                        <a:rPr lang="en-ZA" sz="1600">
                          <a:solidFill>
                            <a:srgbClr val="000000"/>
                          </a:solidFill>
                          <a:latin typeface="Calibri"/>
                        </a:rPr>
                        <a:t>13.6%</a:t>
                      </a:r>
                      <a:endParaRPr/>
                    </a:p>
                  </a:txBody>
                  <a:tcPr/>
                </a:tc>
              </a:tr>
              <a:tr h="484920">
                <a:tc>
                  <a:txBody>
                    <a:bodyPr lIns="9360" rIns="9360" tIns="9360" bIns="0" anchor="ctr"/>
                    <a:p>
                      <a:pPr>
                        <a:lnSpc>
                          <a:spcPct val="100000"/>
                        </a:lnSpc>
                      </a:pPr>
                      <a:r>
                        <a:rPr b="1" lang="en-ZA" sz="1600">
                          <a:solidFill>
                            <a:srgbClr val="ff0000"/>
                          </a:solidFill>
                          <a:latin typeface="Calibri"/>
                        </a:rPr>
                        <a:t>Visible sewerage overflow in streets</a:t>
                      </a:r>
                      <a:endParaRPr/>
                    </a:p>
                  </a:txBody>
                  <a:tcPr/>
                </a:tc>
                <a:tc>
                  <a:txBody>
                    <a:bodyPr lIns="9360" rIns="9360" tIns="9360" bIns="0" anchor="ctr"/>
                    <a:p>
                      <a:pPr algn="ctr">
                        <a:lnSpc>
                          <a:spcPct val="100000"/>
                        </a:lnSpc>
                      </a:pPr>
                      <a:r>
                        <a:rPr b="1" lang="en-ZA" sz="1600">
                          <a:solidFill>
                            <a:srgbClr val="ff0000"/>
                          </a:solidFill>
                          <a:latin typeface="Calibri"/>
                        </a:rPr>
                        <a:t>74.1%</a:t>
                      </a:r>
                      <a:endParaRPr/>
                    </a:p>
                  </a:txBody>
                  <a:tcPr/>
                </a:tc>
                <a:tc>
                  <a:txBody>
                    <a:bodyPr lIns="9360" rIns="9360" tIns="9360" bIns="0" anchor="ctr"/>
                    <a:p>
                      <a:pPr algn="ctr">
                        <a:lnSpc>
                          <a:spcPct val="100000"/>
                        </a:lnSpc>
                      </a:pPr>
                      <a:r>
                        <a:rPr lang="en-ZA" sz="1600">
                          <a:solidFill>
                            <a:srgbClr val="000000"/>
                          </a:solidFill>
                          <a:latin typeface="Calibri"/>
                        </a:rPr>
                        <a:t>13.8%</a:t>
                      </a:r>
                      <a:endParaRPr/>
                    </a:p>
                  </a:txBody>
                  <a:tcPr/>
                </a:tc>
                <a:tc>
                  <a:txBody>
                    <a:bodyPr lIns="9360" rIns="9360" tIns="9360" bIns="0" anchor="ctr"/>
                    <a:p>
                      <a:pPr algn="ctr">
                        <a:lnSpc>
                          <a:spcPct val="100000"/>
                        </a:lnSpc>
                      </a:pPr>
                      <a:r>
                        <a:rPr lang="en-ZA" sz="1600">
                          <a:solidFill>
                            <a:srgbClr val="000000"/>
                          </a:solidFill>
                          <a:latin typeface="Calibri"/>
                        </a:rPr>
                        <a:t>12.1%</a:t>
                      </a:r>
                      <a:endParaRPr/>
                    </a:p>
                  </a:txBody>
                  <a:tcPr/>
                </a:tc>
              </a:tr>
            </a:tbl>
          </a:graphicData>
        </a:graphic>
      </p:graphicFrame>
      <p:sp>
        <p:nvSpPr>
          <p:cNvPr id="988" name="TextShape 2"/>
          <p:cNvSpPr txBox="1"/>
          <p:nvPr/>
        </p:nvSpPr>
        <p:spPr>
          <a:xfrm>
            <a:off x="395640" y="0"/>
            <a:ext cx="8229240" cy="620280"/>
          </a:xfrm>
          <a:prstGeom prst="rect">
            <a:avLst/>
          </a:prstGeom>
        </p:spPr>
        <p:txBody>
          <a:bodyPr anchor="ctr"/>
          <a:p>
            <a:pPr algn="ctr">
              <a:lnSpc>
                <a:spcPct val="100000"/>
              </a:lnSpc>
            </a:pPr>
            <a:r>
              <a:rPr b="1" lang="en-US" sz="2800">
                <a:solidFill>
                  <a:srgbClr val="ffff00"/>
                </a:solidFill>
                <a:latin typeface="Calibri"/>
              </a:rPr>
              <a:t>Effect of environmental problems/risks (n=501)</a:t>
            </a:r>
            <a:endParaRPr/>
          </a:p>
        </p:txBody>
      </p:sp>
      <p:sp>
        <p:nvSpPr>
          <p:cNvPr id="989" name="CustomShape 3"/>
          <p:cNvSpPr/>
          <p:nvPr/>
        </p:nvSpPr>
        <p:spPr>
          <a:xfrm>
            <a:off x="7064280" y="5770440"/>
            <a:ext cx="2079360" cy="913320"/>
          </a:xfrm>
          <a:prstGeom prst="rect">
            <a:avLst/>
          </a:prstGeom>
          <a:noFill/>
          <a:ln>
            <a:noFill/>
          </a:ln>
        </p:spPr>
        <p:txBody>
          <a:bodyPr lIns="90000" rIns="90000" tIns="45000" bIns="45000"/>
          <a:p>
            <a:pPr>
              <a:lnSpc>
                <a:spcPct val="100000"/>
              </a:lnSpc>
            </a:pPr>
            <a:r>
              <a:rPr b="1" lang="en-ZA">
                <a:solidFill>
                  <a:srgbClr val="000000"/>
                </a:solidFill>
                <a:latin typeface="Calibri"/>
              </a:rPr>
              <a:t>Dr E de Crom, Environmental conservation</a:t>
            </a:r>
            <a:endParaRPr/>
          </a:p>
        </p:txBody>
      </p:sp>
      <p:sp>
        <p:nvSpPr>
          <p:cNvPr id="990" name="CustomShape 4"/>
          <p:cNvSpPr/>
          <p:nvPr/>
        </p:nvSpPr>
        <p:spPr>
          <a:xfrm>
            <a:off x="7236360" y="971280"/>
            <a:ext cx="1907280" cy="2284920"/>
          </a:xfrm>
          <a:prstGeom prst="rect">
            <a:avLst/>
          </a:prstGeom>
          <a:noFill/>
          <a:ln>
            <a:noFill/>
          </a:ln>
        </p:spPr>
        <p:txBody>
          <a:bodyPr lIns="90000" rIns="90000" tIns="45000" bIns="45000"/>
          <a:p>
            <a:pPr>
              <a:lnSpc>
                <a:spcPct val="100000"/>
              </a:lnSpc>
            </a:pPr>
            <a:r>
              <a:rPr b="1" lang="en-ZA">
                <a:solidFill>
                  <a:srgbClr val="ffffff"/>
                </a:solidFill>
                <a:latin typeface="Calibri"/>
              </a:rPr>
              <a:t>Community's impressions </a:t>
            </a:r>
            <a:endParaRPr/>
          </a:p>
          <a:p>
            <a:pPr>
              <a:lnSpc>
                <a:spcPct val="100000"/>
              </a:lnSpc>
            </a:pPr>
            <a:r>
              <a:rPr b="1" lang="en-ZA">
                <a:solidFill>
                  <a:srgbClr val="ffffff"/>
                </a:solidFill>
                <a:latin typeface="Calibri"/>
              </a:rPr>
              <a:t>on some  environmental risks, as historically perceived , different</a:t>
            </a:r>
            <a:endParaRPr/>
          </a:p>
        </p:txBody>
      </p:sp>
    </p:spTree>
  </p:cSld>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991" name="Picture 2" descr=""/>
          <p:cNvPicPr/>
          <p:nvPr/>
        </p:nvPicPr>
        <p:blipFill>
          <a:blip r:embed="rId1"/>
          <a:stretch>
            <a:fillRect/>
          </a:stretch>
        </p:blipFill>
        <p:spPr>
          <a:xfrm>
            <a:off x="1839600" y="373680"/>
            <a:ext cx="7000560" cy="6254280"/>
          </a:xfrm>
          <a:prstGeom prst="rect">
            <a:avLst/>
          </a:prstGeom>
          <a:ln w="9360">
            <a:noFill/>
          </a:ln>
        </p:spPr>
      </p:pic>
      <p:sp>
        <p:nvSpPr>
          <p:cNvPr id="992" name="CustomShape 1"/>
          <p:cNvSpPr/>
          <p:nvPr/>
        </p:nvSpPr>
        <p:spPr>
          <a:xfrm>
            <a:off x="2183040" y="5715000"/>
            <a:ext cx="2640960" cy="364680"/>
          </a:xfrm>
          <a:prstGeom prst="rect">
            <a:avLst/>
          </a:prstGeom>
          <a:noFill/>
          <a:ln>
            <a:noFill/>
          </a:ln>
        </p:spPr>
        <p:txBody>
          <a:bodyPr wrap="none" lIns="90000" rIns="90000" tIns="45000" bIns="45000"/>
          <a:p>
            <a:pPr>
              <a:lnSpc>
                <a:spcPct val="100000"/>
              </a:lnSpc>
            </a:pPr>
            <a:r>
              <a:rPr b="1" lang="en-ZA">
                <a:solidFill>
                  <a:srgbClr val="000000"/>
                </a:solidFill>
                <a:latin typeface="Calibri"/>
              </a:rPr>
              <a:t>Way of governance</a:t>
            </a:r>
            <a:endParaRPr/>
          </a:p>
        </p:txBody>
      </p:sp>
      <p:sp>
        <p:nvSpPr>
          <p:cNvPr id="993" name="CustomShape 2"/>
          <p:cNvSpPr/>
          <p:nvPr/>
        </p:nvSpPr>
        <p:spPr>
          <a:xfrm>
            <a:off x="6540840" y="5715000"/>
            <a:ext cx="1685520" cy="364680"/>
          </a:xfrm>
          <a:prstGeom prst="rect">
            <a:avLst/>
          </a:prstGeom>
          <a:noFill/>
          <a:ln>
            <a:noFill/>
          </a:ln>
        </p:spPr>
        <p:txBody>
          <a:bodyPr wrap="none" lIns="90000" rIns="90000" tIns="45000" bIns="45000"/>
          <a:p>
            <a:pPr>
              <a:lnSpc>
                <a:spcPct val="100000"/>
              </a:lnSpc>
            </a:pPr>
            <a:r>
              <a:rPr b="1" lang="en-ZA">
                <a:solidFill>
                  <a:srgbClr val="000000"/>
                </a:solidFill>
                <a:latin typeface="Calibri"/>
              </a:rPr>
              <a:t>Leadership </a:t>
            </a:r>
            <a:endParaRPr/>
          </a:p>
        </p:txBody>
      </p:sp>
      <p:sp>
        <p:nvSpPr>
          <p:cNvPr id="994" name="CustomShape 3"/>
          <p:cNvSpPr/>
          <p:nvPr/>
        </p:nvSpPr>
        <p:spPr>
          <a:xfrm>
            <a:off x="1000080" y="3501000"/>
            <a:ext cx="584280" cy="3039120"/>
          </a:xfrm>
          <a:prstGeom prst="leftBrace">
            <a:avLst>
              <a:gd name="adj1" fmla="val 217519"/>
              <a:gd name="adj2" fmla="val 50000"/>
            </a:avLst>
          </a:prstGeom>
          <a:solidFill>
            <a:srgbClr val="558ed5"/>
          </a:solidFill>
          <a:ln w="9360">
            <a:solidFill>
              <a:srgbClr val="1f497d"/>
            </a:solidFill>
            <a:round/>
          </a:ln>
        </p:spPr>
      </p:sp>
      <p:sp>
        <p:nvSpPr>
          <p:cNvPr id="995" name="CustomShape 4"/>
          <p:cNvSpPr/>
          <p:nvPr/>
        </p:nvSpPr>
        <p:spPr>
          <a:xfrm>
            <a:off x="200880" y="1455840"/>
            <a:ext cx="394920" cy="5274000"/>
          </a:xfrm>
          <a:prstGeom prst="rect">
            <a:avLst/>
          </a:prstGeom>
          <a:solidFill>
            <a:srgbClr val="d7e4bd"/>
          </a:solidFill>
          <a:ln>
            <a:noFill/>
          </a:ln>
        </p:spPr>
        <p:txBody>
          <a:bodyPr lIns="90000" rIns="90000" tIns="45000" bIns="45000"/>
          <a:p>
            <a:pPr>
              <a:lnSpc>
                <a:spcPct val="100000"/>
              </a:lnSpc>
            </a:pPr>
            <a:r>
              <a:rPr b="1" lang="en-ZA" sz="2000">
                <a:solidFill>
                  <a:srgbClr val="4f6228"/>
                </a:solidFill>
                <a:latin typeface="Calibri"/>
              </a:rPr>
              <a:t>C</a:t>
            </a:r>
            <a:endParaRPr/>
          </a:p>
          <a:p>
            <a:pPr>
              <a:lnSpc>
                <a:spcPct val="100000"/>
              </a:lnSpc>
            </a:pPr>
            <a:r>
              <a:rPr b="1" lang="en-ZA" sz="2000">
                <a:solidFill>
                  <a:srgbClr val="4f6228"/>
                </a:solidFill>
                <a:latin typeface="Calibri"/>
              </a:rPr>
              <a:t>O</a:t>
            </a:r>
            <a:endParaRPr/>
          </a:p>
          <a:p>
            <a:pPr>
              <a:lnSpc>
                <a:spcPct val="100000"/>
              </a:lnSpc>
            </a:pPr>
            <a:r>
              <a:rPr b="1" lang="en-ZA" sz="2000">
                <a:solidFill>
                  <a:srgbClr val="4f6228"/>
                </a:solidFill>
                <a:latin typeface="Calibri"/>
              </a:rPr>
              <a:t>L</a:t>
            </a:r>
            <a:endParaRPr/>
          </a:p>
          <a:p>
            <a:pPr>
              <a:lnSpc>
                <a:spcPct val="100000"/>
              </a:lnSpc>
            </a:pPr>
            <a:r>
              <a:rPr b="1" lang="en-ZA" sz="2000">
                <a:solidFill>
                  <a:srgbClr val="4f6228"/>
                </a:solidFill>
                <a:latin typeface="Calibri"/>
              </a:rPr>
              <a:t>O</a:t>
            </a:r>
            <a:endParaRPr/>
          </a:p>
          <a:p>
            <a:pPr>
              <a:lnSpc>
                <a:spcPct val="100000"/>
              </a:lnSpc>
            </a:pPr>
            <a:r>
              <a:rPr b="1" lang="en-ZA" sz="2000">
                <a:solidFill>
                  <a:srgbClr val="4f6228"/>
                </a:solidFill>
                <a:latin typeface="Calibri"/>
              </a:rPr>
              <a:t>N</a:t>
            </a:r>
            <a:endParaRPr/>
          </a:p>
          <a:p>
            <a:pPr>
              <a:lnSpc>
                <a:spcPct val="100000"/>
              </a:lnSpc>
            </a:pPr>
            <a:r>
              <a:rPr b="1" lang="en-ZA" sz="2000">
                <a:solidFill>
                  <a:srgbClr val="4f6228"/>
                </a:solidFill>
                <a:latin typeface="Calibri"/>
              </a:rPr>
              <a:t>I</a:t>
            </a:r>
            <a:endParaRPr/>
          </a:p>
          <a:p>
            <a:pPr>
              <a:lnSpc>
                <a:spcPct val="100000"/>
              </a:lnSpc>
            </a:pPr>
            <a:r>
              <a:rPr b="1" lang="en-ZA" sz="2000">
                <a:solidFill>
                  <a:srgbClr val="4f6228"/>
                </a:solidFill>
                <a:latin typeface="Calibri"/>
              </a:rPr>
              <a:t>A</a:t>
            </a:r>
            <a:endParaRPr/>
          </a:p>
          <a:p>
            <a:pPr>
              <a:lnSpc>
                <a:spcPct val="100000"/>
              </a:lnSpc>
            </a:pPr>
            <a:r>
              <a:rPr b="1" lang="en-ZA" sz="2000">
                <a:solidFill>
                  <a:srgbClr val="4f6228"/>
                </a:solidFill>
                <a:latin typeface="Calibri"/>
              </a:rPr>
              <a:t>L</a:t>
            </a:r>
            <a:endParaRPr/>
          </a:p>
          <a:p>
            <a:pPr>
              <a:lnSpc>
                <a:spcPct val="100000"/>
              </a:lnSpc>
            </a:pPr>
            <a:endParaRPr/>
          </a:p>
          <a:p>
            <a:pPr>
              <a:lnSpc>
                <a:spcPct val="100000"/>
              </a:lnSpc>
            </a:pPr>
            <a:r>
              <a:rPr b="1" lang="en-ZA" sz="2000">
                <a:solidFill>
                  <a:srgbClr val="4f6228"/>
                </a:solidFill>
                <a:latin typeface="Calibri"/>
              </a:rPr>
              <a:t>L</a:t>
            </a:r>
            <a:endParaRPr/>
          </a:p>
          <a:p>
            <a:pPr>
              <a:lnSpc>
                <a:spcPct val="100000"/>
              </a:lnSpc>
            </a:pPr>
            <a:r>
              <a:rPr b="1" lang="en-ZA" sz="2000">
                <a:solidFill>
                  <a:srgbClr val="4f6228"/>
                </a:solidFill>
                <a:latin typeface="Calibri"/>
              </a:rPr>
              <a:t>EGAC</a:t>
            </a:r>
            <a:endParaRPr/>
          </a:p>
          <a:p>
            <a:pPr>
              <a:lnSpc>
                <a:spcPct val="100000"/>
              </a:lnSpc>
            </a:pPr>
            <a:r>
              <a:rPr b="1" lang="en-ZA" sz="2000">
                <a:solidFill>
                  <a:srgbClr val="4f6228"/>
                </a:solidFill>
                <a:latin typeface="Calibri"/>
              </a:rPr>
              <a:t>I</a:t>
            </a:r>
            <a:endParaRPr/>
          </a:p>
          <a:p>
            <a:pPr>
              <a:lnSpc>
                <a:spcPct val="100000"/>
              </a:lnSpc>
            </a:pPr>
            <a:r>
              <a:rPr b="1" lang="en-ZA" sz="2000">
                <a:solidFill>
                  <a:srgbClr val="4f6228"/>
                </a:solidFill>
                <a:latin typeface="Calibri"/>
              </a:rPr>
              <a:t>E</a:t>
            </a:r>
            <a:endParaRPr/>
          </a:p>
          <a:p>
            <a:pPr>
              <a:lnSpc>
                <a:spcPct val="100000"/>
              </a:lnSpc>
            </a:pPr>
            <a:r>
              <a:rPr b="1" lang="en-ZA" sz="2000">
                <a:solidFill>
                  <a:srgbClr val="4f6228"/>
                </a:solidFill>
                <a:latin typeface="Calibri"/>
              </a:rPr>
              <a:t>S</a:t>
            </a:r>
            <a:endParaRPr/>
          </a:p>
        </p:txBody>
      </p:sp>
      <p:sp>
        <p:nvSpPr>
          <p:cNvPr id="996" name="CustomShape 5"/>
          <p:cNvSpPr/>
          <p:nvPr/>
        </p:nvSpPr>
        <p:spPr>
          <a:xfrm>
            <a:off x="2183040" y="5715000"/>
            <a:ext cx="2640960" cy="364680"/>
          </a:xfrm>
          <a:prstGeom prst="rect">
            <a:avLst/>
          </a:prstGeom>
          <a:noFill/>
          <a:ln>
            <a:noFill/>
          </a:ln>
        </p:spPr>
        <p:txBody>
          <a:bodyPr wrap="none" lIns="90000" rIns="90000" tIns="45000" bIns="45000"/>
          <a:p>
            <a:pPr>
              <a:lnSpc>
                <a:spcPct val="100000"/>
              </a:lnSpc>
            </a:pPr>
            <a:r>
              <a:rPr b="1" lang="en-ZA">
                <a:solidFill>
                  <a:srgbClr val="000000"/>
                </a:solidFill>
                <a:latin typeface="Calibri"/>
              </a:rPr>
              <a:t>Way of governance</a:t>
            </a:r>
            <a:endParaRPr/>
          </a:p>
        </p:txBody>
      </p:sp>
      <p:sp>
        <p:nvSpPr>
          <p:cNvPr id="997" name="CustomShape 6"/>
          <p:cNvSpPr/>
          <p:nvPr/>
        </p:nvSpPr>
        <p:spPr>
          <a:xfrm>
            <a:off x="2350800" y="4572000"/>
            <a:ext cx="1043640" cy="303480"/>
          </a:xfrm>
          <a:prstGeom prst="rect">
            <a:avLst/>
          </a:prstGeom>
          <a:noFill/>
          <a:ln>
            <a:noFill/>
          </a:ln>
        </p:spPr>
        <p:txBody>
          <a:bodyPr wrap="none" lIns="90000" rIns="90000" tIns="45000" bIns="45000"/>
          <a:p>
            <a:pPr>
              <a:lnSpc>
                <a:spcPct val="100000"/>
              </a:lnSpc>
            </a:pPr>
            <a:r>
              <a:rPr lang="en-ZA" sz="1400">
                <a:solidFill>
                  <a:srgbClr val="000000"/>
                </a:solidFill>
                <a:latin typeface="Calibri"/>
              </a:rPr>
              <a:t>Economic</a:t>
            </a:r>
            <a:endParaRPr/>
          </a:p>
        </p:txBody>
      </p:sp>
      <p:sp>
        <p:nvSpPr>
          <p:cNvPr id="998" name="CustomShape 7"/>
          <p:cNvSpPr/>
          <p:nvPr/>
        </p:nvSpPr>
        <p:spPr>
          <a:xfrm>
            <a:off x="7377840" y="4857840"/>
            <a:ext cx="709920" cy="303480"/>
          </a:xfrm>
          <a:prstGeom prst="rect">
            <a:avLst/>
          </a:prstGeom>
          <a:noFill/>
          <a:ln>
            <a:noFill/>
          </a:ln>
        </p:spPr>
        <p:txBody>
          <a:bodyPr wrap="none" lIns="90000" rIns="90000" tIns="45000" bIns="45000"/>
          <a:p>
            <a:pPr>
              <a:lnSpc>
                <a:spcPct val="100000"/>
              </a:lnSpc>
            </a:pPr>
            <a:r>
              <a:rPr lang="en-ZA" sz="1400">
                <a:solidFill>
                  <a:srgbClr val="000000"/>
                </a:solidFill>
                <a:latin typeface="Calibri"/>
              </a:rPr>
              <a:t>Social</a:t>
            </a:r>
            <a:endParaRPr/>
          </a:p>
        </p:txBody>
      </p:sp>
      <p:sp>
        <p:nvSpPr>
          <p:cNvPr id="999" name="CustomShape 8"/>
          <p:cNvSpPr/>
          <p:nvPr/>
        </p:nvSpPr>
        <p:spPr>
          <a:xfrm>
            <a:off x="2437920" y="5072040"/>
            <a:ext cx="883800" cy="303480"/>
          </a:xfrm>
          <a:prstGeom prst="rect">
            <a:avLst/>
          </a:prstGeom>
          <a:noFill/>
          <a:ln>
            <a:noFill/>
          </a:ln>
        </p:spPr>
        <p:txBody>
          <a:bodyPr wrap="none" lIns="90000" rIns="90000" tIns="45000" bIns="45000"/>
          <a:p>
            <a:pPr>
              <a:lnSpc>
                <a:spcPct val="100000"/>
              </a:lnSpc>
            </a:pPr>
            <a:r>
              <a:rPr lang="en-ZA" sz="1400">
                <a:solidFill>
                  <a:srgbClr val="000000"/>
                </a:solidFill>
                <a:latin typeface="Calibri"/>
              </a:rPr>
              <a:t>Cultural</a:t>
            </a:r>
            <a:endParaRPr/>
          </a:p>
        </p:txBody>
      </p:sp>
      <p:sp>
        <p:nvSpPr>
          <p:cNvPr id="1000" name="CustomShape 9"/>
          <p:cNvSpPr/>
          <p:nvPr/>
        </p:nvSpPr>
        <p:spPr>
          <a:xfrm>
            <a:off x="5549400" y="3929040"/>
            <a:ext cx="1305720" cy="303480"/>
          </a:xfrm>
          <a:prstGeom prst="rect">
            <a:avLst/>
          </a:prstGeom>
          <a:noFill/>
          <a:ln cap="rnd">
            <a:solidFill>
              <a:srgbClr val="c00000"/>
            </a:solidFill>
            <a:custDash>
              <a:ds d="140000" sp="105000"/>
            </a:custDash>
          </a:ln>
        </p:spPr>
        <p:txBody>
          <a:bodyPr wrap="none" lIns="90000" rIns="90000" tIns="45000" bIns="45000"/>
          <a:p>
            <a:pPr>
              <a:lnSpc>
                <a:spcPct val="100000"/>
              </a:lnSpc>
            </a:pPr>
            <a:r>
              <a:rPr lang="en-ZA" sz="1400">
                <a:solidFill>
                  <a:srgbClr val="000000"/>
                </a:solidFill>
                <a:latin typeface="Calibri"/>
              </a:rPr>
              <a:t>Racial//Class</a:t>
            </a:r>
            <a:endParaRPr/>
          </a:p>
        </p:txBody>
      </p:sp>
      <p:sp>
        <p:nvSpPr>
          <p:cNvPr id="1001" name="CustomShape 10"/>
          <p:cNvSpPr/>
          <p:nvPr/>
        </p:nvSpPr>
        <p:spPr>
          <a:xfrm>
            <a:off x="1763280" y="3114360"/>
            <a:ext cx="415800" cy="3382200"/>
          </a:xfrm>
          <a:prstGeom prst="rect">
            <a:avLst/>
          </a:prstGeom>
          <a:noFill/>
          <a:ln>
            <a:noFill/>
          </a:ln>
        </p:spPr>
        <p:txBody>
          <a:bodyPr wrap="none" lIns="90000" rIns="90000" tIns="45000" bIns="45000"/>
          <a:p>
            <a:pPr>
              <a:lnSpc>
                <a:spcPct val="100000"/>
              </a:lnSpc>
            </a:pPr>
            <a:r>
              <a:rPr b="1" lang="en-ZA" sz="2400">
                <a:solidFill>
                  <a:srgbClr val="ff0000"/>
                </a:solidFill>
                <a:latin typeface="Calibri"/>
              </a:rPr>
              <a:t>3</a:t>
            </a:r>
            <a:endParaRPr/>
          </a:p>
          <a:p>
            <a:pPr>
              <a:lnSpc>
                <a:spcPct val="100000"/>
              </a:lnSpc>
            </a:pPr>
            <a:r>
              <a:rPr b="1" lang="en-ZA" sz="2400">
                <a:solidFill>
                  <a:srgbClr val="ff0000"/>
                </a:solidFill>
                <a:latin typeface="Calibri"/>
              </a:rPr>
              <a:t>6</a:t>
            </a:r>
            <a:endParaRPr/>
          </a:p>
          <a:p>
            <a:pPr>
              <a:lnSpc>
                <a:spcPct val="100000"/>
              </a:lnSpc>
            </a:pPr>
            <a:r>
              <a:rPr b="1" lang="en-ZA" sz="2400">
                <a:solidFill>
                  <a:srgbClr val="ff0000"/>
                </a:solidFill>
                <a:latin typeface="Calibri"/>
              </a:rPr>
              <a:t>2</a:t>
            </a:r>
            <a:endParaRPr/>
          </a:p>
          <a:p>
            <a:pPr>
              <a:lnSpc>
                <a:spcPct val="100000"/>
              </a:lnSpc>
            </a:pPr>
            <a:endParaRPr/>
          </a:p>
          <a:p>
            <a:pPr>
              <a:lnSpc>
                <a:spcPct val="100000"/>
              </a:lnSpc>
            </a:pPr>
            <a:r>
              <a:rPr b="1" lang="en-ZA" sz="2400">
                <a:solidFill>
                  <a:srgbClr val="ff0000"/>
                </a:solidFill>
                <a:latin typeface="Calibri"/>
              </a:rPr>
              <a:t>Y</a:t>
            </a:r>
            <a:endParaRPr/>
          </a:p>
          <a:p>
            <a:pPr>
              <a:lnSpc>
                <a:spcPct val="100000"/>
              </a:lnSpc>
            </a:pPr>
            <a:r>
              <a:rPr b="1" lang="en-ZA" sz="2400">
                <a:solidFill>
                  <a:srgbClr val="ff0000"/>
                </a:solidFill>
                <a:latin typeface="Calibri"/>
              </a:rPr>
              <a:t>E</a:t>
            </a:r>
            <a:endParaRPr/>
          </a:p>
          <a:p>
            <a:pPr>
              <a:lnSpc>
                <a:spcPct val="100000"/>
              </a:lnSpc>
            </a:pPr>
            <a:r>
              <a:rPr b="1" lang="en-ZA" sz="2400">
                <a:solidFill>
                  <a:srgbClr val="ff0000"/>
                </a:solidFill>
                <a:latin typeface="Calibri"/>
              </a:rPr>
              <a:t>A</a:t>
            </a:r>
            <a:endParaRPr/>
          </a:p>
          <a:p>
            <a:pPr>
              <a:lnSpc>
                <a:spcPct val="100000"/>
              </a:lnSpc>
            </a:pPr>
            <a:r>
              <a:rPr b="1" lang="en-ZA" sz="2400">
                <a:solidFill>
                  <a:srgbClr val="ff0000"/>
                </a:solidFill>
                <a:latin typeface="Calibri"/>
              </a:rPr>
              <a:t>R</a:t>
            </a:r>
            <a:endParaRPr/>
          </a:p>
          <a:p>
            <a:pPr>
              <a:lnSpc>
                <a:spcPct val="100000"/>
              </a:lnSpc>
            </a:pPr>
            <a:r>
              <a:rPr b="1" lang="en-ZA" sz="2400">
                <a:solidFill>
                  <a:srgbClr val="ff0000"/>
                </a:solidFill>
                <a:latin typeface="Calibri"/>
              </a:rPr>
              <a:t>S</a:t>
            </a:r>
            <a:endParaRPr/>
          </a:p>
        </p:txBody>
      </p:sp>
      <p:sp>
        <p:nvSpPr>
          <p:cNvPr id="1002" name="CustomShape 11"/>
          <p:cNvSpPr/>
          <p:nvPr/>
        </p:nvSpPr>
        <p:spPr>
          <a:xfrm>
            <a:off x="4720320" y="5900040"/>
            <a:ext cx="1840680" cy="364680"/>
          </a:xfrm>
          <a:prstGeom prst="rect">
            <a:avLst/>
          </a:prstGeom>
          <a:noFill/>
          <a:ln>
            <a:noFill/>
          </a:ln>
        </p:spPr>
        <p:txBody>
          <a:bodyPr wrap="none" lIns="90000" rIns="90000" tIns="45000" bIns="45000"/>
          <a:p>
            <a:pPr>
              <a:lnSpc>
                <a:spcPct val="100000"/>
              </a:lnSpc>
            </a:pPr>
            <a:r>
              <a:rPr b="1" lang="en-ZA">
                <a:solidFill>
                  <a:srgbClr val="000000"/>
                </a:solidFill>
                <a:latin typeface="Calibri"/>
              </a:rPr>
              <a:t>Way of living</a:t>
            </a:r>
            <a:endParaRPr/>
          </a:p>
        </p:txBody>
      </p:sp>
      <p:sp>
        <p:nvSpPr>
          <p:cNvPr id="1003" name="CustomShape 12"/>
          <p:cNvSpPr/>
          <p:nvPr/>
        </p:nvSpPr>
        <p:spPr>
          <a:xfrm>
            <a:off x="6291360" y="5379840"/>
            <a:ext cx="984240" cy="333720"/>
          </a:xfrm>
          <a:prstGeom prst="rect">
            <a:avLst/>
          </a:prstGeom>
          <a:noFill/>
          <a:ln>
            <a:noFill/>
          </a:ln>
        </p:spPr>
        <p:txBody>
          <a:bodyPr wrap="none" lIns="90000" rIns="90000" tIns="45000" bIns="45000"/>
          <a:p>
            <a:pPr>
              <a:lnSpc>
                <a:spcPct val="100000"/>
              </a:lnSpc>
            </a:pPr>
            <a:r>
              <a:rPr lang="en-ZA" sz="1600">
                <a:solidFill>
                  <a:srgbClr val="000000"/>
                </a:solidFill>
                <a:latin typeface="Calibri"/>
              </a:rPr>
              <a:t>Religion</a:t>
            </a:r>
            <a:endParaRPr/>
          </a:p>
        </p:txBody>
      </p:sp>
      <p:sp>
        <p:nvSpPr>
          <p:cNvPr id="1004" name="CustomShape 13"/>
          <p:cNvSpPr/>
          <p:nvPr/>
        </p:nvSpPr>
        <p:spPr>
          <a:xfrm>
            <a:off x="725760" y="6397560"/>
            <a:ext cx="9492840" cy="364680"/>
          </a:xfrm>
          <a:prstGeom prst="rect">
            <a:avLst/>
          </a:prstGeom>
          <a:solidFill>
            <a:srgbClr val="92d050"/>
          </a:solidFill>
          <a:ln>
            <a:noFill/>
          </a:ln>
        </p:spPr>
        <p:txBody>
          <a:bodyPr wrap="none" lIns="90000" rIns="90000" tIns="45000" bIns="45000"/>
          <a:p>
            <a:pPr>
              <a:lnSpc>
                <a:spcPct val="100000"/>
              </a:lnSpc>
            </a:pPr>
            <a:r>
              <a:rPr b="1" lang="en-ZA">
                <a:solidFill>
                  <a:srgbClr val="000000"/>
                </a:solidFill>
                <a:latin typeface="Calibri"/>
              </a:rPr>
              <a:t>ROOTED way of…things…impacting on groups/individual  world/life view</a:t>
            </a:r>
            <a:endParaRPr/>
          </a:p>
        </p:txBody>
      </p:sp>
      <p:sp>
        <p:nvSpPr>
          <p:cNvPr id="1005" name="CustomShape 14"/>
          <p:cNvSpPr/>
          <p:nvPr/>
        </p:nvSpPr>
        <p:spPr>
          <a:xfrm>
            <a:off x="6691680" y="809280"/>
            <a:ext cx="2688120" cy="639000"/>
          </a:xfrm>
          <a:prstGeom prst="rect">
            <a:avLst/>
          </a:prstGeom>
          <a:solidFill>
            <a:srgbClr val="ffc000"/>
          </a:solidFill>
          <a:ln>
            <a:noFill/>
          </a:ln>
        </p:spPr>
        <p:txBody>
          <a:bodyPr wrap="none" lIns="90000" rIns="90000" tIns="45000" bIns="45000"/>
          <a:p>
            <a:pPr>
              <a:lnSpc>
                <a:spcPct val="100000"/>
              </a:lnSpc>
            </a:pPr>
            <a:r>
              <a:rPr b="1" lang="en-ZA">
                <a:solidFill>
                  <a:srgbClr val="000000"/>
                </a:solidFill>
                <a:latin typeface="Calibri"/>
              </a:rPr>
              <a:t>Growing towards a </a:t>
            </a:r>
            <a:endParaRPr/>
          </a:p>
          <a:p>
            <a:pPr>
              <a:lnSpc>
                <a:spcPct val="100000"/>
              </a:lnSpc>
            </a:pPr>
            <a:r>
              <a:rPr b="1" lang="en-ZA">
                <a:solidFill>
                  <a:srgbClr val="000000"/>
                </a:solidFill>
                <a:latin typeface="Calibri"/>
              </a:rPr>
              <a:t>democracy</a:t>
            </a:r>
            <a:endParaRPr/>
          </a:p>
        </p:txBody>
      </p:sp>
    </p:spTree>
  </p:cSld>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06" name="TextShape 1"/>
          <p:cNvSpPr txBox="1"/>
          <p:nvPr/>
        </p:nvSpPr>
        <p:spPr>
          <a:xfrm>
            <a:off x="5004000" y="6165360"/>
            <a:ext cx="4139640" cy="685080"/>
          </a:xfrm>
          <a:prstGeom prst="rect">
            <a:avLst/>
          </a:prstGeom>
        </p:spPr>
        <p:txBody>
          <a:bodyPr anchor="ctr"/>
          <a:p>
            <a:pPr>
              <a:lnSpc>
                <a:spcPct val="100000"/>
              </a:lnSpc>
            </a:pPr>
            <a:r>
              <a:rPr lang="en-US" sz="2000">
                <a:solidFill>
                  <a:srgbClr val="000000"/>
                </a:solidFill>
                <a:latin typeface="Calibri"/>
              </a:rPr>
              <a:t>Fieldworker Noluthando Ngukiza, Dec 2013.</a:t>
            </a:r>
            <a:endParaRPr/>
          </a:p>
        </p:txBody>
      </p:sp>
      <p:sp>
        <p:nvSpPr>
          <p:cNvPr id="1007" name="TextShape 2"/>
          <p:cNvSpPr txBox="1"/>
          <p:nvPr/>
        </p:nvSpPr>
        <p:spPr>
          <a:xfrm>
            <a:off x="457200" y="1600200"/>
            <a:ext cx="8229240" cy="4525560"/>
          </a:xfrm>
          <a:prstGeom prst="rect">
            <a:avLst/>
          </a:prstGeom>
        </p:spPr>
        <p:txBody>
          <a:bodyPr/>
          <a:p>
            <a:pPr>
              <a:lnSpc>
                <a:spcPct val="100000"/>
              </a:lnSpc>
            </a:pPr>
            <a:r>
              <a:rPr lang="en-US" sz="3200">
                <a:solidFill>
                  <a:srgbClr val="000000"/>
                </a:solidFill>
                <a:latin typeface="Calibri"/>
              </a:rPr>
              <a:t>...</a:t>
            </a:r>
            <a:r>
              <a:rPr i="1" lang="en-US" sz="3200">
                <a:solidFill>
                  <a:srgbClr val="000000"/>
                </a:solidFill>
                <a:latin typeface="Calibri"/>
              </a:rPr>
              <a:t>There is no location is bad like Bekkersdal here in Gauteng. And Bekkersdal is and old location.  But nothing has changed, They just promised us a better life, but there is no better life at all. </a:t>
            </a:r>
            <a:r>
              <a:rPr i="1" lang="en-US" sz="3200" u="sng">
                <a:solidFill>
                  <a:srgbClr val="000000"/>
                </a:solidFill>
                <a:latin typeface="Calibri"/>
              </a:rPr>
              <a:t>Instead there is an apartheid against Black people</a:t>
            </a:r>
            <a:r>
              <a:rPr i="1" lang="en-US" sz="3200">
                <a:solidFill>
                  <a:srgbClr val="000000"/>
                </a:solidFill>
                <a:latin typeface="Calibri"/>
              </a:rPr>
              <a:t>. What I see here is a disaster I don’t know how to explain. Only God know </a:t>
            </a:r>
            <a:r>
              <a:rPr lang="en-US" sz="3200">
                <a:solidFill>
                  <a:srgbClr val="000000"/>
                </a:solidFill>
                <a:latin typeface="Calibri"/>
              </a:rPr>
              <a:t>[sic]... </a:t>
            </a:r>
            <a:endParaRPr/>
          </a:p>
        </p:txBody>
      </p:sp>
      <p:sp>
        <p:nvSpPr>
          <p:cNvPr id="1008" name="CustomShape 3"/>
          <p:cNvSpPr/>
          <p:nvPr/>
        </p:nvSpPr>
        <p:spPr>
          <a:xfrm>
            <a:off x="-1034640" y="318600"/>
            <a:ext cx="11176920" cy="821880"/>
          </a:xfrm>
          <a:prstGeom prst="rect">
            <a:avLst/>
          </a:prstGeom>
          <a:noFill/>
          <a:ln>
            <a:noFill/>
          </a:ln>
        </p:spPr>
        <p:txBody>
          <a:bodyPr wrap="none" lIns="90000" rIns="90000" tIns="45000" bIns="45000"/>
          <a:p>
            <a:pPr>
              <a:lnSpc>
                <a:spcPct val="100000"/>
              </a:lnSpc>
            </a:pPr>
            <a:r>
              <a:rPr b="1" lang="en-ZA" sz="2400">
                <a:solidFill>
                  <a:srgbClr val="000000"/>
                </a:solidFill>
                <a:latin typeface="Calibri"/>
              </a:rPr>
              <a:t>Example of  a distorted view/impression of why life is as it is in </a:t>
            </a:r>
            <a:endParaRPr/>
          </a:p>
          <a:p>
            <a:pPr>
              <a:lnSpc>
                <a:spcPct val="100000"/>
              </a:lnSpc>
            </a:pPr>
            <a:r>
              <a:rPr b="1" lang="en-ZA" sz="2400">
                <a:solidFill>
                  <a:srgbClr val="000000"/>
                </a:solidFill>
                <a:latin typeface="Calibri"/>
              </a:rPr>
              <a:t>Bekkersdal informal settlement in 2013</a:t>
            </a:r>
            <a:endParaRPr/>
          </a:p>
        </p:txBody>
      </p:sp>
    </p:spTree>
  </p:cSld>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09" name="TextShape 1"/>
          <p:cNvSpPr txBox="1"/>
          <p:nvPr/>
        </p:nvSpPr>
        <p:spPr>
          <a:xfrm>
            <a:off x="829800" y="5317200"/>
            <a:ext cx="8280720" cy="1511640"/>
          </a:xfrm>
          <a:prstGeom prst="rect">
            <a:avLst/>
          </a:prstGeom>
        </p:spPr>
        <p:txBody>
          <a:bodyPr/>
          <a:p>
            <a:pPr>
              <a:lnSpc>
                <a:spcPct val="100000"/>
              </a:lnSpc>
              <a:buSzPct val="128000"/>
              <a:buFont typeface="Georgia"/>
              <a:buChar char="*"/>
            </a:pPr>
            <a:r>
              <a:rPr b="1" lang="en-US" sz="2400">
                <a:solidFill>
                  <a:srgbClr val="000000"/>
                </a:solidFill>
                <a:latin typeface="Calibri"/>
                <a:ea typeface="Calibri"/>
              </a:rPr>
              <a:t>Richard Poplak, “ Hannibal elector: How Bekkersdal became a symbol of everything that’s wrong with South Africa”, </a:t>
            </a:r>
            <a:r>
              <a:rPr b="1" i="1" lang="en-US" sz="2400">
                <a:solidFill>
                  <a:srgbClr val="000000"/>
                </a:solidFill>
                <a:latin typeface="Calibri"/>
                <a:ea typeface="Calibri"/>
              </a:rPr>
              <a:t>Daily Maverick</a:t>
            </a:r>
            <a:r>
              <a:rPr b="1" lang="en-US" sz="2400">
                <a:solidFill>
                  <a:srgbClr val="000000"/>
                </a:solidFill>
                <a:latin typeface="Calibri"/>
                <a:ea typeface="Calibri"/>
              </a:rPr>
              <a:t>, 18 March 2014.</a:t>
            </a:r>
            <a:r>
              <a:rPr b="1" lang="en-US" sz="4800">
                <a:solidFill>
                  <a:srgbClr val="000000"/>
                </a:solidFill>
                <a:latin typeface="Calibri"/>
                <a:ea typeface="Calibri"/>
              </a:rPr>
              <a:t> </a:t>
            </a:r>
            <a:endParaRPr/>
          </a:p>
        </p:txBody>
      </p:sp>
      <p:sp>
        <p:nvSpPr>
          <p:cNvPr id="1010" name="TextShape 2"/>
          <p:cNvSpPr txBox="1"/>
          <p:nvPr/>
        </p:nvSpPr>
        <p:spPr>
          <a:xfrm>
            <a:off x="539640" y="404640"/>
            <a:ext cx="7704360" cy="4680000"/>
          </a:xfrm>
          <a:prstGeom prst="rect">
            <a:avLst/>
          </a:prstGeom>
        </p:spPr>
        <p:txBody>
          <a:bodyPr/>
          <a:p>
            <a:pPr>
              <a:lnSpc>
                <a:spcPct val="100000"/>
              </a:lnSpc>
              <a:buSzPct val="130000"/>
              <a:buFont typeface="Georgia"/>
              <a:buChar char="*"/>
            </a:pPr>
            <a:r>
              <a:rPr lang="en-US" sz="2400">
                <a:solidFill>
                  <a:srgbClr val="404040"/>
                </a:solidFill>
                <a:latin typeface="Arial"/>
                <a:ea typeface="Calibri"/>
              </a:rPr>
              <a:t>[Richard Poplak -journalist] </a:t>
            </a:r>
            <a:r>
              <a:rPr i="1" lang="en-US" sz="2400">
                <a:solidFill>
                  <a:srgbClr val="404040"/>
                </a:solidFill>
                <a:latin typeface="Arial"/>
                <a:ea typeface="Calibri"/>
              </a:rPr>
              <a:t>asked him</a:t>
            </a:r>
            <a:r>
              <a:rPr lang="en-US" sz="2400">
                <a:solidFill>
                  <a:srgbClr val="404040"/>
                </a:solidFill>
                <a:latin typeface="Arial"/>
                <a:ea typeface="Calibri"/>
              </a:rPr>
              <a:t> [a Patrick] </a:t>
            </a:r>
            <a:r>
              <a:rPr i="1" lang="en-US" sz="2400">
                <a:solidFill>
                  <a:srgbClr val="404040"/>
                </a:solidFill>
                <a:latin typeface="Arial"/>
                <a:ea typeface="Calibri"/>
              </a:rPr>
              <a:t>if Bekkersdal’s residents have a solution for Bekkersdal: The situation here has become a performance for which no awards will be given. The anger destroys the town, the destruction is photographed, the photographs define the country, and the politicians vow to fix the rot.</a:t>
            </a:r>
            <a:endParaRPr/>
          </a:p>
          <a:p>
            <a:pPr>
              <a:lnSpc>
                <a:spcPct val="100000"/>
              </a:lnSpc>
            </a:pPr>
            <a:r>
              <a:rPr lang="en-US" sz="2400">
                <a:solidFill>
                  <a:srgbClr val="404040"/>
                </a:solidFill>
                <a:latin typeface="Arial"/>
                <a:ea typeface="Calibri"/>
              </a:rPr>
              <a:t>[Poplak continues]:</a:t>
            </a:r>
            <a:r>
              <a:rPr i="1" lang="en-US" sz="2400">
                <a:solidFill>
                  <a:srgbClr val="404040"/>
                </a:solidFill>
                <a:latin typeface="Arial"/>
                <a:ea typeface="Calibri"/>
              </a:rPr>
              <a:t> But what we all seem to be missing is that Bekkersdal represents a complete meltdown that reaches back into centuries of exploitation, and to “fix” it </a:t>
            </a:r>
            <a:r>
              <a:rPr i="1" lang="en-US" sz="2400" u="sng">
                <a:solidFill>
                  <a:srgbClr val="404040"/>
                </a:solidFill>
                <a:latin typeface="Arial"/>
                <a:ea typeface="Calibri"/>
              </a:rPr>
              <a:t>means fixing ourselves</a:t>
            </a:r>
            <a:r>
              <a:rPr i="1" lang="en-US" sz="2400">
                <a:solidFill>
                  <a:srgbClr val="404040"/>
                </a:solidFill>
                <a:latin typeface="Arial"/>
                <a:ea typeface="Calibri"/>
              </a:rPr>
              <a:t>, remodelling not only our political culture, </a:t>
            </a:r>
            <a:r>
              <a:rPr i="1" lang="en-US" sz="2400" u="sng">
                <a:solidFill>
                  <a:srgbClr val="404040"/>
                </a:solidFill>
                <a:latin typeface="Arial"/>
                <a:ea typeface="Calibri"/>
              </a:rPr>
              <a:t>but our role as citizens </a:t>
            </a:r>
            <a:r>
              <a:rPr i="1" lang="en-US" sz="2400">
                <a:solidFill>
                  <a:srgbClr val="404040"/>
                </a:solidFill>
                <a:latin typeface="Arial"/>
                <a:ea typeface="Calibri"/>
              </a:rPr>
              <a:t>in this country</a:t>
            </a:r>
            <a:endParaRPr/>
          </a:p>
          <a:p>
            <a:pPr>
              <a:lnSpc>
                <a:spcPct val="100000"/>
              </a:lnSpc>
            </a:pPr>
            <a:endParaRPr/>
          </a:p>
        </p:txBody>
      </p:sp>
    </p:spTree>
  </p:cSld>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11" name="TextShape 1"/>
          <p:cNvSpPr txBox="1"/>
          <p:nvPr/>
        </p:nvSpPr>
        <p:spPr>
          <a:xfrm>
            <a:off x="4788000" y="5715000"/>
            <a:ext cx="4355640" cy="1142640"/>
          </a:xfrm>
          <a:prstGeom prst="rect">
            <a:avLst/>
          </a:prstGeom>
        </p:spPr>
        <p:txBody>
          <a:bodyPr/>
          <a:p>
            <a:pPr>
              <a:lnSpc>
                <a:spcPct val="100000"/>
              </a:lnSpc>
            </a:pPr>
            <a:r>
              <a:rPr b="1" lang="en-US" sz="4600">
                <a:solidFill>
                  <a:srgbClr val="000000"/>
                </a:solidFill>
                <a:latin typeface="Trebuchet MS"/>
              </a:rPr>
              <a:t>THANK YOU ☺</a:t>
            </a:r>
            <a:endParaRPr/>
          </a:p>
        </p:txBody>
      </p:sp>
      <p:sp>
        <p:nvSpPr>
          <p:cNvPr id="1012" name="TextShape 2"/>
          <p:cNvSpPr txBox="1"/>
          <p:nvPr/>
        </p:nvSpPr>
        <p:spPr>
          <a:xfrm>
            <a:off x="251640" y="260640"/>
            <a:ext cx="8496720" cy="5688360"/>
          </a:xfrm>
          <a:prstGeom prst="rect">
            <a:avLst/>
          </a:prstGeom>
        </p:spPr>
        <p:txBody>
          <a:bodyPr/>
          <a:p>
            <a:pPr>
              <a:lnSpc>
                <a:spcPct val="100000"/>
              </a:lnSpc>
            </a:pPr>
            <a:r>
              <a:rPr b="1" lang="en-US" sz="2600" u="sng">
                <a:solidFill>
                  <a:srgbClr val="404040"/>
                </a:solidFill>
                <a:latin typeface="Trebuchet MS"/>
              </a:rPr>
              <a:t>Conclusion for now</a:t>
            </a:r>
            <a:endParaRPr/>
          </a:p>
          <a:p>
            <a:pPr>
              <a:lnSpc>
                <a:spcPct val="100000"/>
              </a:lnSpc>
              <a:buSzPct val="130000"/>
              <a:buFont typeface="Georgia"/>
              <a:buChar char="*"/>
            </a:pPr>
            <a:r>
              <a:rPr b="1" lang="en-US" sz="2200">
                <a:solidFill>
                  <a:srgbClr val="404040"/>
                </a:solidFill>
                <a:latin typeface="Trebuchet MS"/>
              </a:rPr>
              <a:t>The Bekkersdal region's development, within the country's colonial history of  management according to an Indirect Rule sysyem, should not be ignored in favour of racist apartheid only</a:t>
            </a:r>
            <a:r>
              <a:rPr lang="en-US" sz="2200">
                <a:solidFill>
                  <a:srgbClr val="404040"/>
                </a:solidFill>
                <a:latin typeface="Trebuchet MS"/>
              </a:rPr>
              <a:t>. Especially </a:t>
            </a:r>
            <a:r>
              <a:rPr b="1" lang="en-US" sz="2200">
                <a:solidFill>
                  <a:srgbClr val="404040"/>
                </a:solidFill>
                <a:latin typeface="Trebuchet MS"/>
              </a:rPr>
              <a:t>when trying to understand distorted land divisions, local planning systems and economic as well as educational and housing disparities, leading to skew township settlements, developments and growing poverty stricken communities in barely developed informal areas</a:t>
            </a:r>
            <a:r>
              <a:rPr lang="en-US" sz="2200">
                <a:solidFill>
                  <a:srgbClr val="404040"/>
                </a:solidFill>
                <a:latin typeface="Trebuchet MS"/>
              </a:rPr>
              <a:t>;</a:t>
            </a:r>
            <a:endParaRPr/>
          </a:p>
          <a:p>
            <a:pPr>
              <a:lnSpc>
                <a:spcPct val="100000"/>
              </a:lnSpc>
              <a:buSzPct val="130000"/>
              <a:buFont typeface="Georgia"/>
              <a:buChar char="*"/>
            </a:pPr>
            <a:r>
              <a:rPr b="1" lang="en-US" sz="2200">
                <a:solidFill>
                  <a:srgbClr val="404040"/>
                </a:solidFill>
                <a:latin typeface="Trebuchet MS"/>
              </a:rPr>
              <a:t>It took, in South Africa's history, more than 360 years to change people's ecohealth and wellbeing world, apparently creating an entrapped mentality of low esteem which resulted for example the people of Bekkersdal to express signs of a poverty "entraptedness"</a:t>
            </a:r>
            <a:r>
              <a:rPr lang="en-US" sz="2200">
                <a:solidFill>
                  <a:srgbClr val="404040"/>
                </a:solidFill>
                <a:latin typeface="Trebuchet MS"/>
              </a:rPr>
              <a:t>;</a:t>
            </a:r>
            <a:endParaRPr/>
          </a:p>
          <a:p>
            <a:pPr>
              <a:lnSpc>
                <a:spcPct val="100000"/>
              </a:lnSpc>
              <a:buSzPct val="130000"/>
              <a:buFont typeface="Georgia"/>
              <a:buChar char="*"/>
            </a:pPr>
            <a:r>
              <a:rPr b="1" lang="en-US" sz="2200">
                <a:solidFill>
                  <a:srgbClr val="404040"/>
                </a:solidFill>
                <a:latin typeface="Trebuchet MS"/>
              </a:rPr>
              <a:t>A refreshed approach towards systems conducive for a healthy local democracy appears to be limited</a:t>
            </a:r>
            <a:r>
              <a:rPr lang="en-US" sz="2200">
                <a:solidFill>
                  <a:srgbClr val="404040"/>
                </a:solidFill>
                <a:latin typeface="Trebuchet MS"/>
              </a:rPr>
              <a:t>;</a:t>
            </a:r>
            <a:endParaRPr/>
          </a:p>
          <a:p>
            <a:pPr>
              <a:lnSpc>
                <a:spcPct val="100000"/>
              </a:lnSpc>
              <a:buSzPct val="130000"/>
              <a:buFont typeface="Georgia"/>
              <a:buChar char="*"/>
            </a:pPr>
            <a:r>
              <a:rPr b="1" lang="en-US" sz="2200">
                <a:solidFill>
                  <a:srgbClr val="404040"/>
                </a:solidFill>
                <a:latin typeface="Trebuchet MS"/>
              </a:rPr>
              <a:t>Perhaps a firm emphasis on education and skills development, with more constructive efforts to create and provide permanent employment opportunities in the "post-mining phase" of Westonaria, maybe the only way to direct Bekkersdal's present and past into a "better future".    </a:t>
            </a:r>
            <a:endParaRPr/>
          </a:p>
        </p:txBody>
      </p:sp>
    </p:spTree>
  </p:cSld>
  <p:timing>
    <p:tnLst>
      <p:par>
        <p:cTn id="227" dur="indefinite" restart="never" nodeType="tmRoot">
          <p:childTnLst>
            <p:seq>
              <p:cTn id="228" dur="indefinite" nodeType="mainSeq">
                <p:childTnLst>
                  <p:par>
                    <p:cTn id="229" fill="hold">
                      <p:stCondLst>
                        <p:cond delay="indefinite"/>
                      </p:stCondLst>
                      <p:childTnLst>
                        <p:par>
                          <p:cTn id="230" fill="hold">
                            <p:stCondLst>
                              <p:cond delay="0"/>
                            </p:stCondLst>
                            <p:childTnLst>
                              <p:par>
                                <p:cTn id="231" nodeType="clickEffect" fill="hold" presetClass="entr" presetID="1">
                                  <p:stCondLst>
                                    <p:cond delay="0"/>
                                  </p:stCondLst>
                                  <p:childTnLst>
                                    <p:set>
                                      <p:cBhvr>
                                        <p:cTn id="232" dur="1" fill="hold">
                                          <p:stCondLst>
                                            <p:cond delay="0"/>
                                          </p:stCondLst>
                                        </p:cTn>
                                        <p:tgtEl>
                                          <p:spTgt spid="1012">
                                            <p:txEl>
                                              <p:pRg st="0" end="19"/>
                                            </p:txEl>
                                          </p:spTgt>
                                        </p:tgtEl>
                                        <p:attrNameLst>
                                          <p:attrName>style.visibility</p:attrName>
                                        </p:attrNameLst>
                                      </p:cBhvr>
                                      <p:to>
                                        <p:strVal val="visible"/>
                                      </p:to>
                                    </p:set>
                                  </p:childTnLst>
                                </p:cTn>
                              </p:par>
                            </p:childTnLst>
                          </p:cTn>
                        </p:par>
                        <p:par>
                          <p:cTn id="233" fill="hold">
                            <p:stCondLst>
                              <p:cond delay="0"/>
                            </p:stCondLst>
                            <p:childTnLst>
                              <p:par>
                                <p:cTn id="234" nodeType="afterEffect" fill="hold" presetClass="entr" presetID="6" presetSubtype="16">
                                  <p:stCondLst>
                                    <p:cond delay="0"/>
                                  </p:stCondLst>
                                  <p:childTnLst>
                                    <p:set>
                                      <p:cBhvr>
                                        <p:cTn id="235" dur="1" fill="hold">
                                          <p:stCondLst>
                                            <p:cond delay="0"/>
                                          </p:stCondLst>
                                        </p:cTn>
                                        <p:tgtEl>
                                          <p:spTgt spid="1012">
                                            <p:txEl>
                                              <p:pRg st="19" end="480"/>
                                            </p:txEl>
                                          </p:spTgt>
                                        </p:tgtEl>
                                        <p:attrNameLst>
                                          <p:attrName>style.visibility</p:attrName>
                                        </p:attrNameLst>
                                      </p:cBhvr>
                                      <p:to>
                                        <p:strVal val="visible"/>
                                      </p:to>
                                    </p:set>
                                    <p:animEffect filter="circle(in)" transition="out">
                                      <p:cBhvr additive="repl">
                                        <p:cTn id="236" dur="500"/>
                                        <p:tgtEl>
                                          <p:spTgt spid="1012">
                                            <p:txEl>
                                              <p:pRg st="19" end="480"/>
                                            </p:txEl>
                                          </p:spTgt>
                                        </p:tgtEl>
                                      </p:cBhvr>
                                    </p:animEffect>
                                  </p:childTnLst>
                                </p:cTn>
                              </p:par>
                            </p:childTnLst>
                          </p:cTn>
                        </p:par>
                        <p:par>
                          <p:cTn id="237" fill="hold">
                            <p:stCondLst>
                              <p:cond delay="500"/>
                            </p:stCondLst>
                            <p:childTnLst>
                              <p:par>
                                <p:cTn id="238" nodeType="afterEffect" fill="hold" presetClass="entr" presetID="10">
                                  <p:stCondLst>
                                    <p:cond delay="0"/>
                                  </p:stCondLst>
                                  <p:childTnLst>
                                    <p:set>
                                      <p:cBhvr>
                                        <p:cTn id="239" dur="1" fill="hold">
                                          <p:stCondLst>
                                            <p:cond delay="0"/>
                                          </p:stCondLst>
                                        </p:cTn>
                                        <p:tgtEl>
                                          <p:spTgt spid="1012">
                                            <p:txEl>
                                              <p:pRg st="480" end="742"/>
                                            </p:txEl>
                                          </p:spTgt>
                                        </p:tgtEl>
                                        <p:attrNameLst>
                                          <p:attrName>style.visibility</p:attrName>
                                        </p:attrNameLst>
                                      </p:cBhvr>
                                      <p:to>
                                        <p:strVal val="visible"/>
                                      </p:to>
                                    </p:set>
                                    <p:animEffect filter="fade" transition="in">
                                      <p:cBhvr additive="repl">
                                        <p:cTn id="240" dur="500"/>
                                        <p:tgtEl>
                                          <p:spTgt spid="1012">
                                            <p:txEl>
                                              <p:pRg st="480" end="742"/>
                                            </p:txEl>
                                          </p:spTgt>
                                        </p:tgtEl>
                                      </p:cBhvr>
                                    </p:animEffect>
                                  </p:childTnLst>
                                </p:cTn>
                              </p:par>
                            </p:childTnLst>
                          </p:cTn>
                        </p:par>
                        <p:par>
                          <p:cTn id="241" fill="hold">
                            <p:stCondLst>
                              <p:cond delay="1000"/>
                            </p:stCondLst>
                            <p:childTnLst>
                              <p:par>
                                <p:cTn id="242" nodeType="afterEffect" fill="hold" presetClass="entr" presetID="10">
                                  <p:stCondLst>
                                    <p:cond delay="0"/>
                                  </p:stCondLst>
                                  <p:childTnLst>
                                    <p:set>
                                      <p:cBhvr>
                                        <p:cTn id="243" dur="1" fill="hold">
                                          <p:stCondLst>
                                            <p:cond delay="0"/>
                                          </p:stCondLst>
                                        </p:cTn>
                                        <p:tgtEl>
                                          <p:spTgt spid="1012">
                                            <p:txEl>
                                              <p:pRg st="742" end="842"/>
                                            </p:txEl>
                                          </p:spTgt>
                                        </p:tgtEl>
                                        <p:attrNameLst>
                                          <p:attrName>style.visibility</p:attrName>
                                        </p:attrNameLst>
                                      </p:cBhvr>
                                      <p:to>
                                        <p:strVal val="visible"/>
                                      </p:to>
                                    </p:set>
                                    <p:animEffect filter="fade" transition="in">
                                      <p:cBhvr additive="repl">
                                        <p:cTn id="244" dur="500"/>
                                        <p:tgtEl>
                                          <p:spTgt spid="1012">
                                            <p:txEl>
                                              <p:pRg st="742" end="842"/>
                                            </p:txEl>
                                          </p:spTgt>
                                        </p:tgtEl>
                                      </p:cBhvr>
                                    </p:animEffect>
                                  </p:childTnLst>
                                </p:cTn>
                              </p:par>
                            </p:childTnLst>
                          </p:cTn>
                        </p:par>
                        <p:par>
                          <p:cTn id="245" fill="hold">
                            <p:stCondLst>
                              <p:cond delay="1500"/>
                            </p:stCondLst>
                            <p:childTnLst>
                              <p:par>
                                <p:cTn id="246" nodeType="afterEffect" fill="hold" presetClass="entr" presetID="16" presetSubtype="21">
                                  <p:stCondLst>
                                    <p:cond delay="0"/>
                                  </p:stCondLst>
                                  <p:childTnLst>
                                    <p:set>
                                      <p:cBhvr>
                                        <p:cTn id="247" dur="1" fill="hold">
                                          <p:stCondLst>
                                            <p:cond delay="0"/>
                                          </p:stCondLst>
                                        </p:cTn>
                                        <p:tgtEl>
                                          <p:spTgt spid="1012">
                                            <p:txEl>
                                              <p:pRg st="842" end="1120"/>
                                            </p:txEl>
                                          </p:spTgt>
                                        </p:tgtEl>
                                        <p:attrNameLst>
                                          <p:attrName>style.visibility</p:attrName>
                                        </p:attrNameLst>
                                      </p:cBhvr>
                                      <p:to>
                                        <p:strVal val="visible"/>
                                      </p:to>
                                    </p:set>
                                    <p:animEffect filter="barn(inVertical)" transition="out">
                                      <p:cBhvr additive="repl">
                                        <p:cTn id="248" dur="500"/>
                                        <p:tgtEl>
                                          <p:spTgt spid="1012">
                                            <p:txEl>
                                              <p:pRg st="842" end="1120"/>
                                            </p:txEl>
                                          </p:spTgt>
                                        </p:tgtEl>
                                      </p:cBhvr>
                                    </p:animEffect>
                                  </p:childTnLst>
                                </p:cTn>
                              </p:par>
                            </p:childTnLst>
                          </p:cTn>
                        </p:par>
                        <p:par>
                          <p:cTn id="249" fill="hold">
                            <p:stCondLst>
                              <p:cond delay="2000"/>
                            </p:stCondLst>
                            <p:childTnLst>
                              <p:par>
                                <p:cTn id="250" nodeType="afterEffect" fill="hold" presetClass="entr" presetID="1">
                                  <p:stCondLst>
                                    <p:cond delay="0"/>
                                  </p:stCondLst>
                                  <p:childTnLst>
                                    <p:set>
                                      <p:cBhvr>
                                        <p:cTn id="251" dur="1" fill="hold">
                                          <p:stCondLst>
                                            <p:cond delay="1249"/>
                                          </p:stCondLst>
                                        </p:cTn>
                                        <p:tgtEl>
                                          <p:spTgt spid="1011"/>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